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81" r:id="rId3"/>
    <p:sldId id="313" r:id="rId4"/>
    <p:sldId id="282" r:id="rId5"/>
    <p:sldId id="283" r:id="rId6"/>
    <p:sldId id="285" r:id="rId7"/>
    <p:sldId id="303" r:id="rId8"/>
    <p:sldId id="284" r:id="rId9"/>
    <p:sldId id="301" r:id="rId10"/>
    <p:sldId id="299" r:id="rId11"/>
    <p:sldId id="300" r:id="rId12"/>
    <p:sldId id="314" r:id="rId13"/>
    <p:sldId id="294" r:id="rId14"/>
    <p:sldId id="296" r:id="rId15"/>
    <p:sldId id="295" r:id="rId16"/>
    <p:sldId id="298" r:id="rId17"/>
    <p:sldId id="315" r:id="rId18"/>
    <p:sldId id="304" r:id="rId19"/>
    <p:sldId id="305" r:id="rId20"/>
    <p:sldId id="306" r:id="rId21"/>
    <p:sldId id="307" r:id="rId22"/>
    <p:sldId id="287" r:id="rId23"/>
    <p:sldId id="316" r:id="rId24"/>
    <p:sldId id="286" r:id="rId25"/>
    <p:sldId id="318" r:id="rId26"/>
    <p:sldId id="309" r:id="rId27"/>
    <p:sldId id="310" r:id="rId28"/>
    <p:sldId id="311" r:id="rId29"/>
    <p:sldId id="308" r:id="rId30"/>
    <p:sldId id="291" r:id="rId31"/>
    <p:sldId id="292" r:id="rId32"/>
    <p:sldId id="312" r:id="rId33"/>
    <p:sldId id="317" r:id="rId34"/>
    <p:sldId id="293" r:id="rId35"/>
    <p:sldId id="302" r:id="rId3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4743D0B-FBF6-4067-BEE4-ADE0448B1A51}">
          <p14:sldIdLst>
            <p14:sldId id="256"/>
            <p14:sldId id="281"/>
          </p14:sldIdLst>
        </p14:section>
        <p14:section name="灵活性" id="{0EFB85C4-454D-4806-8409-F480A8B584E9}">
          <p14:sldIdLst>
            <p14:sldId id="313"/>
            <p14:sldId id="282"/>
            <p14:sldId id="283"/>
            <p14:sldId id="285"/>
            <p14:sldId id="303"/>
            <p14:sldId id="284"/>
            <p14:sldId id="301"/>
            <p14:sldId id="299"/>
            <p14:sldId id="300"/>
          </p14:sldIdLst>
        </p14:section>
        <p14:section name="观赏性" id="{6C632741-49AD-4BCD-B335-FFC7E7B6E3A8}">
          <p14:sldIdLst>
            <p14:sldId id="314"/>
            <p14:sldId id="294"/>
            <p14:sldId id="296"/>
            <p14:sldId id="295"/>
            <p14:sldId id="298"/>
          </p14:sldIdLst>
        </p14:section>
        <p14:section name="复杂性" id="{179D9B1C-04BB-4FD5-B8A0-AAF53E223C17}">
          <p14:sldIdLst>
            <p14:sldId id="315"/>
            <p14:sldId id="304"/>
            <p14:sldId id="305"/>
            <p14:sldId id="306"/>
            <p14:sldId id="307"/>
            <p14:sldId id="287"/>
          </p14:sldIdLst>
        </p14:section>
        <p14:section name="科学性" id="{BC790BAA-EBB5-4C7D-9350-91981A4E3551}">
          <p14:sldIdLst>
            <p14:sldId id="316"/>
            <p14:sldId id="286"/>
            <p14:sldId id="318"/>
            <p14:sldId id="309"/>
            <p14:sldId id="310"/>
            <p14:sldId id="311"/>
            <p14:sldId id="308"/>
            <p14:sldId id="291"/>
            <p14:sldId id="292"/>
            <p14:sldId id="312"/>
          </p14:sldIdLst>
        </p14:section>
        <p14:section name="总结" id="{AE415AF9-7450-4819-BA89-34D6F905B783}">
          <p14:sldIdLst>
            <p14:sldId id="317"/>
            <p14:sldId id="293"/>
            <p14:sldId id="30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FFC000"/>
    <a:srgbClr val="8484F8"/>
    <a:srgbClr val="FF66FF"/>
    <a:srgbClr val="99FF33"/>
    <a:srgbClr val="FFD757"/>
    <a:srgbClr val="FFCC00"/>
    <a:srgbClr val="F8C33E"/>
    <a:srgbClr val="99FF99"/>
    <a:srgbClr val="FCA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9" autoAdjust="0"/>
    <p:restoredTop sz="96000" autoAdjust="0"/>
  </p:normalViewPr>
  <p:slideViewPr>
    <p:cSldViewPr>
      <p:cViewPr varScale="1">
        <p:scale>
          <a:sx n="72" d="100"/>
          <a:sy n="72" d="100"/>
        </p:scale>
        <p:origin x="-1122" y="-102"/>
      </p:cViewPr>
      <p:guideLst>
        <p:guide orient="horz" pos="2160"/>
        <p:guide pos="28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3ED3E8-358B-4F5C-A540-861F6948C8BE}" type="doc">
      <dgm:prSet loTypeId="urn:microsoft.com/office/officeart/2005/8/layout/funnel1" loCatId="process" qsTypeId="urn:microsoft.com/office/officeart/2005/8/quickstyle/simple4" qsCatId="simple" csTypeId="urn:microsoft.com/office/officeart/2005/8/colors/accent2_3" csCatId="accent2" phldr="1"/>
      <dgm:spPr/>
      <dgm:t>
        <a:bodyPr/>
        <a:lstStyle/>
        <a:p>
          <a:endParaRPr lang="zh-CN" altLang="en-US"/>
        </a:p>
      </dgm:t>
    </dgm:pt>
    <dgm:pt modelId="{34D75EA9-C1DF-4287-A7C1-A782A354B1B8}">
      <dgm:prSet phldrT="[文本]" custT="1"/>
      <dgm:spPr>
        <a:solidFill>
          <a:srgbClr val="FFC000"/>
        </a:solidFill>
      </dgm:spPr>
      <dgm:t>
        <a:bodyPr/>
        <a:lstStyle/>
        <a:p>
          <a:r>
            <a:rPr lang="zh-CN" altLang="en-US" sz="3200" b="1" dirty="0" smtClean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rPr>
            <a:t>直观</a:t>
          </a:r>
          <a:endParaRPr lang="zh-CN" altLang="en-US" sz="3200" b="1" dirty="0"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latin typeface="微软雅黑" pitchFamily="34" charset="-122"/>
            <a:ea typeface="微软雅黑" pitchFamily="34" charset="-122"/>
          </a:endParaRPr>
        </a:p>
      </dgm:t>
    </dgm:pt>
    <dgm:pt modelId="{1B95FB0F-BE67-49EC-B8B5-7BDDD0D4D410}" type="parTrans" cxnId="{CF757FE7-DF59-4CE3-8175-23A7ED4F94E8}">
      <dgm:prSet/>
      <dgm:spPr/>
      <dgm:t>
        <a:bodyPr/>
        <a:lstStyle/>
        <a:p>
          <a:endParaRPr lang="zh-CN" altLang="en-US"/>
        </a:p>
      </dgm:t>
    </dgm:pt>
    <dgm:pt modelId="{DE5FF6ED-7B72-4277-9F97-34A7842F3FC8}" type="sibTrans" cxnId="{CF757FE7-DF59-4CE3-8175-23A7ED4F94E8}">
      <dgm:prSet/>
      <dgm:spPr/>
      <dgm:t>
        <a:bodyPr/>
        <a:lstStyle/>
        <a:p>
          <a:endParaRPr lang="zh-CN" altLang="en-US"/>
        </a:p>
      </dgm:t>
    </dgm:pt>
    <dgm:pt modelId="{101F8D2E-EC08-41FA-98FD-F0BDCBA81903}">
      <dgm:prSet phldrT="[文本]" custT="1"/>
      <dgm:spPr>
        <a:solidFill>
          <a:srgbClr val="FF66FF"/>
        </a:solidFill>
      </dgm:spPr>
      <dgm:t>
        <a:bodyPr/>
        <a:lstStyle/>
        <a:p>
          <a:r>
            <a:rPr lang="zh-CN" altLang="en-US" sz="3200" b="1" dirty="0" smtClean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rPr>
            <a:t>动感</a:t>
          </a:r>
          <a:endParaRPr lang="zh-CN" altLang="en-US" sz="3200" b="1" dirty="0"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latin typeface="微软雅黑" pitchFamily="34" charset="-122"/>
            <a:ea typeface="微软雅黑" pitchFamily="34" charset="-122"/>
          </a:endParaRPr>
        </a:p>
      </dgm:t>
    </dgm:pt>
    <dgm:pt modelId="{6CD74477-5413-44EF-8991-ADC94AB397CF}" type="parTrans" cxnId="{EED1F8A7-6D80-4803-9BA9-63B7E94CCD0E}">
      <dgm:prSet/>
      <dgm:spPr/>
      <dgm:t>
        <a:bodyPr/>
        <a:lstStyle/>
        <a:p>
          <a:endParaRPr lang="zh-CN" altLang="en-US"/>
        </a:p>
      </dgm:t>
    </dgm:pt>
    <dgm:pt modelId="{630C3CD9-AF81-44F7-8EB7-329B67893EA2}" type="sibTrans" cxnId="{EED1F8A7-6D80-4803-9BA9-63B7E94CCD0E}">
      <dgm:prSet/>
      <dgm:spPr/>
      <dgm:t>
        <a:bodyPr/>
        <a:lstStyle/>
        <a:p>
          <a:endParaRPr lang="zh-CN" altLang="en-US"/>
        </a:p>
      </dgm:t>
    </dgm:pt>
    <dgm:pt modelId="{DA4741AD-D76F-4EEB-9C09-20258CDE1DA9}">
      <dgm:prSet phldrT="[文本]" custT="1"/>
      <dgm:spPr/>
      <dgm:t>
        <a:bodyPr/>
        <a:lstStyle/>
        <a:p>
          <a:r>
            <a:rPr lang="zh-CN" altLang="en-US" sz="3200" b="1" dirty="0" smtClean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rPr>
            <a:t>可调参数</a:t>
          </a:r>
          <a:endParaRPr lang="zh-CN" altLang="en-US" sz="3200" b="1" dirty="0"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latin typeface="微软雅黑" pitchFamily="34" charset="-122"/>
            <a:ea typeface="微软雅黑" pitchFamily="34" charset="-122"/>
          </a:endParaRPr>
        </a:p>
      </dgm:t>
    </dgm:pt>
    <dgm:pt modelId="{BF7FD9DD-CAC0-4C42-9450-2ECDA25B3E75}" type="parTrans" cxnId="{0F14C0CE-1D76-40A9-9378-5651A91E879D}">
      <dgm:prSet/>
      <dgm:spPr/>
      <dgm:t>
        <a:bodyPr/>
        <a:lstStyle/>
        <a:p>
          <a:endParaRPr lang="zh-CN" altLang="en-US"/>
        </a:p>
      </dgm:t>
    </dgm:pt>
    <dgm:pt modelId="{55C14E43-C305-4FAF-9079-0FA85CEBE154}" type="sibTrans" cxnId="{0F14C0CE-1D76-40A9-9378-5651A91E879D}">
      <dgm:prSet/>
      <dgm:spPr/>
      <dgm:t>
        <a:bodyPr/>
        <a:lstStyle/>
        <a:p>
          <a:endParaRPr lang="zh-CN" altLang="en-US"/>
        </a:p>
      </dgm:t>
    </dgm:pt>
    <dgm:pt modelId="{38CC9879-18A0-4FD7-93B9-81249E883CCC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软件型课件</a:t>
          </a:r>
          <a:endParaRPr lang="zh-CN" altLang="en-US" dirty="0">
            <a:solidFill>
              <a:schemeClr val="bg1"/>
            </a:solidFill>
            <a:latin typeface="微软雅黑" pitchFamily="34" charset="-122"/>
            <a:ea typeface="微软雅黑" pitchFamily="34" charset="-122"/>
          </a:endParaRPr>
        </a:p>
      </dgm:t>
    </dgm:pt>
    <dgm:pt modelId="{32824741-F5A1-4907-A834-1FD7C390BE47}" type="parTrans" cxnId="{D8725FDC-810F-4F84-B09E-A4D08C54C740}">
      <dgm:prSet/>
      <dgm:spPr/>
      <dgm:t>
        <a:bodyPr/>
        <a:lstStyle/>
        <a:p>
          <a:endParaRPr lang="zh-CN" altLang="en-US"/>
        </a:p>
      </dgm:t>
    </dgm:pt>
    <dgm:pt modelId="{4AE2CDC1-8508-45B0-99CC-6C840CBC5D58}" type="sibTrans" cxnId="{D8725FDC-810F-4F84-B09E-A4D08C54C740}">
      <dgm:prSet/>
      <dgm:spPr/>
      <dgm:t>
        <a:bodyPr/>
        <a:lstStyle/>
        <a:p>
          <a:endParaRPr lang="zh-CN" altLang="en-US"/>
        </a:p>
      </dgm:t>
    </dgm:pt>
    <dgm:pt modelId="{DD716707-EE74-4B61-BB01-E8213F94BA92}" type="pres">
      <dgm:prSet presAssocID="{433ED3E8-358B-4F5C-A540-861F6948C8BE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3F9D221-6651-4FE3-B2C4-708AD627860B}" type="pres">
      <dgm:prSet presAssocID="{433ED3E8-358B-4F5C-A540-861F6948C8BE}" presName="ellipse" presStyleLbl="trBgShp" presStyleIdx="0" presStyleCnt="1"/>
      <dgm:spPr/>
    </dgm:pt>
    <dgm:pt modelId="{6CD5245A-9AFF-4EAB-8420-1FD42BC4021A}" type="pres">
      <dgm:prSet presAssocID="{433ED3E8-358B-4F5C-A540-861F6948C8BE}" presName="arrow1" presStyleLbl="fgShp" presStyleIdx="0" presStyleCnt="1"/>
      <dgm:spPr/>
    </dgm:pt>
    <dgm:pt modelId="{154A505D-D799-47EB-97F1-5DD49AE65B31}" type="pres">
      <dgm:prSet presAssocID="{433ED3E8-358B-4F5C-A540-861F6948C8BE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AA5C6D-4E54-4311-962C-AAFFCDC33095}" type="pres">
      <dgm:prSet presAssocID="{101F8D2E-EC08-41FA-98FD-F0BDCBA81903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99AAC4-2A17-4176-A846-CFDA97587F82}" type="pres">
      <dgm:prSet presAssocID="{DA4741AD-D76F-4EEB-9C09-20258CDE1DA9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431E50-A2A4-40DC-8B98-F007445B0CAC}" type="pres">
      <dgm:prSet presAssocID="{38CC9879-18A0-4FD7-93B9-81249E883CCC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24324F-5EBA-4851-B32A-F45327E29C4D}" type="pres">
      <dgm:prSet presAssocID="{433ED3E8-358B-4F5C-A540-861F6948C8BE}" presName="funnel" presStyleLbl="trAlignAcc1" presStyleIdx="0" presStyleCnt="1"/>
      <dgm:spPr/>
    </dgm:pt>
  </dgm:ptLst>
  <dgm:cxnLst>
    <dgm:cxn modelId="{AFCC23A2-5F26-4846-9E3F-C6A6DC3ED20D}" type="presOf" srcId="{433ED3E8-358B-4F5C-A540-861F6948C8BE}" destId="{DD716707-EE74-4B61-BB01-E8213F94BA92}" srcOrd="0" destOrd="0" presId="urn:microsoft.com/office/officeart/2005/8/layout/funnel1"/>
    <dgm:cxn modelId="{3916B492-CD3D-498E-B7A3-DD622ECAB80F}" type="presOf" srcId="{101F8D2E-EC08-41FA-98FD-F0BDCBA81903}" destId="{4499AAC4-2A17-4176-A846-CFDA97587F82}" srcOrd="0" destOrd="0" presId="urn:microsoft.com/office/officeart/2005/8/layout/funnel1"/>
    <dgm:cxn modelId="{EED1F8A7-6D80-4803-9BA9-63B7E94CCD0E}" srcId="{433ED3E8-358B-4F5C-A540-861F6948C8BE}" destId="{101F8D2E-EC08-41FA-98FD-F0BDCBA81903}" srcOrd="1" destOrd="0" parTransId="{6CD74477-5413-44EF-8991-ADC94AB397CF}" sibTransId="{630C3CD9-AF81-44F7-8EB7-329B67893EA2}"/>
    <dgm:cxn modelId="{68D3D718-E2F6-44B9-901A-C5358C25A271}" type="presOf" srcId="{38CC9879-18A0-4FD7-93B9-81249E883CCC}" destId="{154A505D-D799-47EB-97F1-5DD49AE65B31}" srcOrd="0" destOrd="0" presId="urn:microsoft.com/office/officeart/2005/8/layout/funnel1"/>
    <dgm:cxn modelId="{D8725FDC-810F-4F84-B09E-A4D08C54C740}" srcId="{433ED3E8-358B-4F5C-A540-861F6948C8BE}" destId="{38CC9879-18A0-4FD7-93B9-81249E883CCC}" srcOrd="3" destOrd="0" parTransId="{32824741-F5A1-4907-A834-1FD7C390BE47}" sibTransId="{4AE2CDC1-8508-45B0-99CC-6C840CBC5D58}"/>
    <dgm:cxn modelId="{378EA2EA-09F8-48C7-A917-7846CC0F3C0A}" type="presOf" srcId="{34D75EA9-C1DF-4287-A7C1-A782A354B1B8}" destId="{9B431E50-A2A4-40DC-8B98-F007445B0CAC}" srcOrd="0" destOrd="0" presId="urn:microsoft.com/office/officeart/2005/8/layout/funnel1"/>
    <dgm:cxn modelId="{0F14C0CE-1D76-40A9-9378-5651A91E879D}" srcId="{433ED3E8-358B-4F5C-A540-861F6948C8BE}" destId="{DA4741AD-D76F-4EEB-9C09-20258CDE1DA9}" srcOrd="2" destOrd="0" parTransId="{BF7FD9DD-CAC0-4C42-9450-2ECDA25B3E75}" sibTransId="{55C14E43-C305-4FAF-9079-0FA85CEBE154}"/>
    <dgm:cxn modelId="{CF757FE7-DF59-4CE3-8175-23A7ED4F94E8}" srcId="{433ED3E8-358B-4F5C-A540-861F6948C8BE}" destId="{34D75EA9-C1DF-4287-A7C1-A782A354B1B8}" srcOrd="0" destOrd="0" parTransId="{1B95FB0F-BE67-49EC-B8B5-7BDDD0D4D410}" sibTransId="{DE5FF6ED-7B72-4277-9F97-34A7842F3FC8}"/>
    <dgm:cxn modelId="{F6EF5327-9BEF-456F-88A2-E912F991896F}" type="presOf" srcId="{DA4741AD-D76F-4EEB-9C09-20258CDE1DA9}" destId="{81AA5C6D-4E54-4311-962C-AAFFCDC33095}" srcOrd="0" destOrd="0" presId="urn:microsoft.com/office/officeart/2005/8/layout/funnel1"/>
    <dgm:cxn modelId="{94391ECF-202C-4C3E-918F-17FD3CCB6EC6}" type="presParOf" srcId="{DD716707-EE74-4B61-BB01-E8213F94BA92}" destId="{53F9D221-6651-4FE3-B2C4-708AD627860B}" srcOrd="0" destOrd="0" presId="urn:microsoft.com/office/officeart/2005/8/layout/funnel1"/>
    <dgm:cxn modelId="{6E1C3EA5-FA8D-4B8E-B557-9EAF173E54AA}" type="presParOf" srcId="{DD716707-EE74-4B61-BB01-E8213F94BA92}" destId="{6CD5245A-9AFF-4EAB-8420-1FD42BC4021A}" srcOrd="1" destOrd="0" presId="urn:microsoft.com/office/officeart/2005/8/layout/funnel1"/>
    <dgm:cxn modelId="{CBC7A319-C65E-487F-9BAA-40FF175E8A23}" type="presParOf" srcId="{DD716707-EE74-4B61-BB01-E8213F94BA92}" destId="{154A505D-D799-47EB-97F1-5DD49AE65B31}" srcOrd="2" destOrd="0" presId="urn:microsoft.com/office/officeart/2005/8/layout/funnel1"/>
    <dgm:cxn modelId="{FEFB34AF-D0A4-4F2D-B38F-43ECF5CAF1D9}" type="presParOf" srcId="{DD716707-EE74-4B61-BB01-E8213F94BA92}" destId="{81AA5C6D-4E54-4311-962C-AAFFCDC33095}" srcOrd="3" destOrd="0" presId="urn:microsoft.com/office/officeart/2005/8/layout/funnel1"/>
    <dgm:cxn modelId="{30F0029F-9AB2-4983-BDFF-9BDEE0DC86FF}" type="presParOf" srcId="{DD716707-EE74-4B61-BB01-E8213F94BA92}" destId="{4499AAC4-2A17-4176-A846-CFDA97587F82}" srcOrd="4" destOrd="0" presId="urn:microsoft.com/office/officeart/2005/8/layout/funnel1"/>
    <dgm:cxn modelId="{29890C5C-DF19-4F63-83A9-F038E65B0ABB}" type="presParOf" srcId="{DD716707-EE74-4B61-BB01-E8213F94BA92}" destId="{9B431E50-A2A4-40DC-8B98-F007445B0CAC}" srcOrd="5" destOrd="0" presId="urn:microsoft.com/office/officeart/2005/8/layout/funnel1"/>
    <dgm:cxn modelId="{8627E410-58F8-48F2-8D64-6BA33776A599}" type="presParOf" srcId="{DD716707-EE74-4B61-BB01-E8213F94BA92}" destId="{8B24324F-5EBA-4851-B32A-F45327E29C4D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E4AC318-7B12-43B7-881B-BACA15ED30E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D8F13F3-C9C8-42EA-A151-9D3E3BED4151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 vert="horz"/>
        <a:lstStyle/>
        <a:p>
          <a:pPr algn="ctr" rtl="0">
            <a:lnSpc>
              <a:spcPct val="100000"/>
            </a:lnSpc>
          </a:pPr>
          <a:r>
            <a:rPr lang="en-US" altLang="zh-CN" b="1" dirty="0" smtClean="0">
              <a:solidFill>
                <a:srgbClr val="00B050"/>
              </a:solidFill>
              <a:effectLst>
                <a:glow rad="12700">
                  <a:srgbClr val="00B050">
                    <a:alpha val="28000"/>
                  </a:srgb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rPr>
            <a:t>FLASH</a:t>
          </a:r>
          <a:endParaRPr lang="zh-CN" b="1" dirty="0">
            <a:solidFill>
              <a:srgbClr val="00B050"/>
            </a:solidFill>
            <a:effectLst>
              <a:glow rad="12700">
                <a:srgbClr val="00B050">
                  <a:alpha val="28000"/>
                </a:srgbClr>
              </a:glow>
              <a:innerShdw blurRad="63500" dist="50800" dir="13500000">
                <a:prstClr val="black">
                  <a:alpha val="50000"/>
                </a:prstClr>
              </a:innerShdw>
            </a:effectLst>
            <a:latin typeface="微软雅黑" pitchFamily="34" charset="-122"/>
            <a:ea typeface="微软雅黑" pitchFamily="34" charset="-122"/>
          </a:endParaRPr>
        </a:p>
      </dgm:t>
    </dgm:pt>
    <dgm:pt modelId="{260FF39E-89EC-4223-9B10-2C1D3B7852B3}" type="parTrans" cxnId="{E6F535C8-41FD-4204-B667-1D02E0BA44B6}">
      <dgm:prSet/>
      <dgm:spPr/>
      <dgm:t>
        <a:bodyPr/>
        <a:lstStyle/>
        <a:p>
          <a:endParaRPr lang="zh-CN" altLang="en-US"/>
        </a:p>
      </dgm:t>
    </dgm:pt>
    <dgm:pt modelId="{8C36898E-A327-4A70-B4E7-6724635787E1}" type="sibTrans" cxnId="{E6F535C8-41FD-4204-B667-1D02E0BA44B6}">
      <dgm:prSet/>
      <dgm:spPr/>
      <dgm:t>
        <a:bodyPr/>
        <a:lstStyle/>
        <a:p>
          <a:endParaRPr lang="zh-CN" altLang="en-US"/>
        </a:p>
      </dgm:t>
    </dgm:pt>
    <dgm:pt modelId="{5388CF8B-D220-4FAC-8753-C93D341FDAB7}" type="pres">
      <dgm:prSet presAssocID="{9E4AC318-7B12-43B7-881B-BACA15ED30E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64A03DC-5872-42B7-9A7E-CCB3AAC1A64A}" type="pres">
      <dgm:prSet presAssocID="{BD8F13F3-C9C8-42EA-A151-9D3E3BED4151}" presName="parentText" presStyleLbl="node1" presStyleIdx="0" presStyleCnt="1" custAng="0" custScaleX="100000" custScaleY="95419" custLinFactNeighborX="-194" custLinFactNeighborY="-702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881D635-1CE3-43BF-B18A-51E44D1F54AE}" type="presOf" srcId="{BD8F13F3-C9C8-42EA-A151-9D3E3BED4151}" destId="{464A03DC-5872-42B7-9A7E-CCB3AAC1A64A}" srcOrd="0" destOrd="0" presId="urn:microsoft.com/office/officeart/2005/8/layout/vList2"/>
    <dgm:cxn modelId="{82E8F981-82C7-4281-9989-FA456BFE7553}" type="presOf" srcId="{9E4AC318-7B12-43B7-881B-BACA15ED30E8}" destId="{5388CF8B-D220-4FAC-8753-C93D341FDAB7}" srcOrd="0" destOrd="0" presId="urn:microsoft.com/office/officeart/2005/8/layout/vList2"/>
    <dgm:cxn modelId="{E6F535C8-41FD-4204-B667-1D02E0BA44B6}" srcId="{9E4AC318-7B12-43B7-881B-BACA15ED30E8}" destId="{BD8F13F3-C9C8-42EA-A151-9D3E3BED4151}" srcOrd="0" destOrd="0" parTransId="{260FF39E-89EC-4223-9B10-2C1D3B7852B3}" sibTransId="{8C36898E-A327-4A70-B4E7-6724635787E1}"/>
    <dgm:cxn modelId="{120C3E50-E978-41F8-9490-5364335E2B8F}" type="presParOf" srcId="{5388CF8B-D220-4FAC-8753-C93D341FDAB7}" destId="{464A03DC-5872-42B7-9A7E-CCB3AAC1A64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2699D39-FBF4-4365-9386-92CADB799599}" type="doc">
      <dgm:prSet loTypeId="urn:microsoft.com/office/officeart/2005/8/layout/target3" loCatId="list" qsTypeId="urn:microsoft.com/office/officeart/2005/8/quickstyle/simple4" qsCatId="simple" csTypeId="urn:microsoft.com/office/officeart/2005/8/colors/accent6_3" csCatId="accent6" phldr="1"/>
      <dgm:spPr/>
      <dgm:t>
        <a:bodyPr/>
        <a:lstStyle/>
        <a:p>
          <a:endParaRPr lang="zh-CN" altLang="en-US"/>
        </a:p>
      </dgm:t>
    </dgm:pt>
    <dgm:pt modelId="{8270D44F-4D54-4374-A195-E315935F6BFF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操作系统无关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A7D6FD27-1CDE-41B9-8876-2E7292A5544F}" type="parTrans" cxnId="{07CA5BDF-9CDE-4482-9AB8-1F523B0C25F4}">
      <dgm:prSet/>
      <dgm:spPr/>
      <dgm:t>
        <a:bodyPr/>
        <a:lstStyle/>
        <a:p>
          <a:endParaRPr lang="zh-CN" altLang="en-US"/>
        </a:p>
      </dgm:t>
    </dgm:pt>
    <dgm:pt modelId="{718F85EA-23D5-416B-809D-316ED186FE83}" type="sibTrans" cxnId="{07CA5BDF-9CDE-4482-9AB8-1F523B0C25F4}">
      <dgm:prSet/>
      <dgm:spPr/>
      <dgm:t>
        <a:bodyPr/>
        <a:lstStyle/>
        <a:p>
          <a:endParaRPr lang="zh-CN" altLang="en-US"/>
        </a:p>
      </dgm:t>
    </dgm:pt>
    <dgm:pt modelId="{49CB6353-6918-47A3-839A-3F11A726E32F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可视化设计</a:t>
          </a:r>
          <a:endParaRPr lang="zh-CN" altLang="en-US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7A6655A2-FC4C-442A-A3F9-710DB07CB9E7}" type="parTrans" cxnId="{3625845F-D6CB-48EF-AA23-DD90CD1AB38E}">
      <dgm:prSet/>
      <dgm:spPr/>
      <dgm:t>
        <a:bodyPr/>
        <a:lstStyle/>
        <a:p>
          <a:endParaRPr lang="zh-CN" altLang="en-US"/>
        </a:p>
      </dgm:t>
    </dgm:pt>
    <dgm:pt modelId="{5C92A74B-DE93-45E5-A322-5AA69AAA08E7}" type="sibTrans" cxnId="{3625845F-D6CB-48EF-AA23-DD90CD1AB38E}">
      <dgm:prSet/>
      <dgm:spPr/>
      <dgm:t>
        <a:bodyPr/>
        <a:lstStyle/>
        <a:p>
          <a:endParaRPr lang="zh-CN" altLang="en-US"/>
        </a:p>
      </dgm:t>
    </dgm:pt>
    <dgm:pt modelId="{90C050D9-46BD-45BA-B94E-F750687268EF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面向对象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的语言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AS3，易学易用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FB0DBF07-BD4C-4BEE-A162-B8BAE7C6F438}" type="parTrans" cxnId="{79C7EDD3-A003-401B-BB42-EF8DC993E65A}">
      <dgm:prSet/>
      <dgm:spPr/>
      <dgm:t>
        <a:bodyPr/>
        <a:lstStyle/>
        <a:p>
          <a:endParaRPr lang="zh-CN" altLang="en-US"/>
        </a:p>
      </dgm:t>
    </dgm:pt>
    <dgm:pt modelId="{CAF32729-1F51-4A03-A607-CB3CF7C1C5A2}" type="sibTrans" cxnId="{79C7EDD3-A003-401B-BB42-EF8DC993E65A}">
      <dgm:prSet/>
      <dgm:spPr/>
      <dgm:t>
        <a:bodyPr/>
        <a:lstStyle/>
        <a:p>
          <a:endParaRPr lang="zh-CN" altLang="en-US"/>
        </a:p>
      </dgm:t>
    </dgm:pt>
    <dgm:pt modelId="{E6A4F8B1-B732-48E3-B9F0-58EEAA4209F8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现成的组件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1C36B128-EB50-43FC-98FA-D645AE89C9A5}" type="parTrans" cxnId="{22DD240B-817A-48BD-867E-1BDF1C95E8F6}">
      <dgm:prSet/>
      <dgm:spPr/>
      <dgm:t>
        <a:bodyPr/>
        <a:lstStyle/>
        <a:p>
          <a:endParaRPr lang="zh-CN" altLang="en-US"/>
        </a:p>
      </dgm:t>
    </dgm:pt>
    <dgm:pt modelId="{255386FA-4AC1-4497-94E4-5B661048565D}" type="sibTrans" cxnId="{22DD240B-817A-48BD-867E-1BDF1C95E8F6}">
      <dgm:prSet/>
      <dgm:spPr/>
      <dgm:t>
        <a:bodyPr/>
        <a:lstStyle/>
        <a:p>
          <a:endParaRPr lang="zh-CN" altLang="en-US"/>
        </a:p>
      </dgm:t>
    </dgm:pt>
    <dgm:pt modelId="{F4A8E11B-7DCB-41A7-8F23-5F5EFA769945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网页、桌面两用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4DFC9B5F-6422-44FE-B8BE-7AB5EC98003C}" type="parTrans" cxnId="{A405A09B-19E2-49BA-96EE-43C5643F0BF2}">
      <dgm:prSet/>
      <dgm:spPr/>
      <dgm:t>
        <a:bodyPr/>
        <a:lstStyle/>
        <a:p>
          <a:endParaRPr lang="zh-CN" altLang="en-US"/>
        </a:p>
      </dgm:t>
    </dgm:pt>
    <dgm:pt modelId="{EE9A262B-CBF0-4891-BD1B-0813701D7CFA}" type="sibTrans" cxnId="{A405A09B-19E2-49BA-96EE-43C5643F0BF2}">
      <dgm:prSet/>
      <dgm:spPr/>
      <dgm:t>
        <a:bodyPr/>
        <a:lstStyle/>
        <a:p>
          <a:endParaRPr lang="zh-CN" altLang="en-US"/>
        </a:p>
      </dgm:t>
    </dgm:pt>
    <dgm:pt modelId="{65D8DF2D-A17F-4DF6-BA0A-E76BC57CD0F7}" type="pres">
      <dgm:prSet presAssocID="{22699D39-FBF4-4365-9386-92CADB799599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818892C-C7C6-481D-A92E-EADAC99042D0}" type="pres">
      <dgm:prSet presAssocID="{8270D44F-4D54-4374-A195-E315935F6BFF}" presName="circle1" presStyleLbl="node1" presStyleIdx="0" presStyleCnt="5" custScaleY="127434"/>
      <dgm:spPr/>
    </dgm:pt>
    <dgm:pt modelId="{AEE9991D-3778-404C-8E42-5B5DCD280C0A}" type="pres">
      <dgm:prSet presAssocID="{8270D44F-4D54-4374-A195-E315935F6BFF}" presName="space" presStyleCnt="0"/>
      <dgm:spPr/>
    </dgm:pt>
    <dgm:pt modelId="{89245191-9226-4BA8-A042-584DFAF92DF0}" type="pres">
      <dgm:prSet presAssocID="{8270D44F-4D54-4374-A195-E315935F6BFF}" presName="rect1" presStyleLbl="alignAcc1" presStyleIdx="0" presStyleCnt="5" custScaleY="131372"/>
      <dgm:spPr/>
      <dgm:t>
        <a:bodyPr/>
        <a:lstStyle/>
        <a:p>
          <a:endParaRPr lang="zh-CN" altLang="en-US"/>
        </a:p>
      </dgm:t>
    </dgm:pt>
    <dgm:pt modelId="{BDA58797-ED45-4952-A6D8-A944F25A6FC7}" type="pres">
      <dgm:prSet presAssocID="{49CB6353-6918-47A3-839A-3F11A726E32F}" presName="vertSpace2" presStyleLbl="node1" presStyleIdx="0" presStyleCnt="5"/>
      <dgm:spPr/>
    </dgm:pt>
    <dgm:pt modelId="{04E2DBAA-A716-4B3C-A05D-DB7982895B6F}" type="pres">
      <dgm:prSet presAssocID="{49CB6353-6918-47A3-839A-3F11A726E32F}" presName="circle2" presStyleLbl="node1" presStyleIdx="1" presStyleCnt="5"/>
      <dgm:spPr/>
    </dgm:pt>
    <dgm:pt modelId="{B2160EBD-5636-4513-8F0F-5254687F0342}" type="pres">
      <dgm:prSet presAssocID="{49CB6353-6918-47A3-839A-3F11A726E32F}" presName="rect2" presStyleLbl="alignAcc1" presStyleIdx="1" presStyleCnt="5" custScaleY="118732" custLinFactNeighborX="1017" custLinFactNeighborY="4146"/>
      <dgm:spPr/>
      <dgm:t>
        <a:bodyPr/>
        <a:lstStyle/>
        <a:p>
          <a:endParaRPr lang="zh-CN" altLang="en-US"/>
        </a:p>
      </dgm:t>
    </dgm:pt>
    <dgm:pt modelId="{253AA27B-40FC-4A76-9AE1-4F1867714EB4}" type="pres">
      <dgm:prSet presAssocID="{90C050D9-46BD-45BA-B94E-F750687268EF}" presName="vertSpace3" presStyleLbl="node1" presStyleIdx="1" presStyleCnt="5"/>
      <dgm:spPr/>
    </dgm:pt>
    <dgm:pt modelId="{4691841F-DFAC-42AF-8524-9802454ACC07}" type="pres">
      <dgm:prSet presAssocID="{90C050D9-46BD-45BA-B94E-F750687268EF}" presName="circle3" presStyleLbl="node1" presStyleIdx="2" presStyleCnt="5"/>
      <dgm:spPr/>
    </dgm:pt>
    <dgm:pt modelId="{A3DA05CA-E793-43CF-9D4E-1EE37ACD2BE1}" type="pres">
      <dgm:prSet presAssocID="{90C050D9-46BD-45BA-B94E-F750687268EF}" presName="rect3" presStyleLbl="alignAcc1" presStyleIdx="2" presStyleCnt="5" custScaleY="115734"/>
      <dgm:spPr/>
      <dgm:t>
        <a:bodyPr/>
        <a:lstStyle/>
        <a:p>
          <a:endParaRPr lang="zh-CN" altLang="en-US"/>
        </a:p>
      </dgm:t>
    </dgm:pt>
    <dgm:pt modelId="{20F65DDD-955D-4843-A67D-493FE29B3E66}" type="pres">
      <dgm:prSet presAssocID="{E6A4F8B1-B732-48E3-B9F0-58EEAA4209F8}" presName="vertSpace4" presStyleLbl="node1" presStyleIdx="2" presStyleCnt="5"/>
      <dgm:spPr/>
    </dgm:pt>
    <dgm:pt modelId="{895C9962-4284-4667-956E-760B1B26A77A}" type="pres">
      <dgm:prSet presAssocID="{E6A4F8B1-B732-48E3-B9F0-58EEAA4209F8}" presName="circle4" presStyleLbl="node1" presStyleIdx="3" presStyleCnt="5"/>
      <dgm:spPr/>
    </dgm:pt>
    <dgm:pt modelId="{E851A17D-4EF4-415F-A15B-D39F487CD981}" type="pres">
      <dgm:prSet presAssocID="{E6A4F8B1-B732-48E3-B9F0-58EEAA4209F8}" presName="rect4" presStyleLbl="alignAcc1" presStyleIdx="3" presStyleCnt="5"/>
      <dgm:spPr/>
      <dgm:t>
        <a:bodyPr/>
        <a:lstStyle/>
        <a:p>
          <a:endParaRPr lang="zh-CN" altLang="en-US"/>
        </a:p>
      </dgm:t>
    </dgm:pt>
    <dgm:pt modelId="{B8FDC06D-42FD-48E3-AA48-9F4017C0C06A}" type="pres">
      <dgm:prSet presAssocID="{F4A8E11B-7DCB-41A7-8F23-5F5EFA769945}" presName="vertSpace5" presStyleLbl="node1" presStyleIdx="3" presStyleCnt="5"/>
      <dgm:spPr/>
    </dgm:pt>
    <dgm:pt modelId="{DED9C73F-E20A-4BB6-A409-1C0102113A93}" type="pres">
      <dgm:prSet presAssocID="{F4A8E11B-7DCB-41A7-8F23-5F5EFA769945}" presName="circle5" presStyleLbl="node1" presStyleIdx="4" presStyleCnt="5"/>
      <dgm:spPr/>
    </dgm:pt>
    <dgm:pt modelId="{B9B34A88-F24D-4449-A11D-2883790C8BA0}" type="pres">
      <dgm:prSet presAssocID="{F4A8E11B-7DCB-41A7-8F23-5F5EFA769945}" presName="rect5" presStyleLbl="alignAcc1" presStyleIdx="4" presStyleCnt="5"/>
      <dgm:spPr/>
      <dgm:t>
        <a:bodyPr/>
        <a:lstStyle/>
        <a:p>
          <a:endParaRPr lang="zh-CN" altLang="en-US"/>
        </a:p>
      </dgm:t>
    </dgm:pt>
    <dgm:pt modelId="{EFB87747-E32B-491A-9BD1-A7E73A8E884B}" type="pres">
      <dgm:prSet presAssocID="{8270D44F-4D54-4374-A195-E315935F6BFF}" presName="rect1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4115C2-DE3B-45F7-9F48-79AE0D0CE122}" type="pres">
      <dgm:prSet presAssocID="{49CB6353-6918-47A3-839A-3F11A726E32F}" presName="rect2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49285C-EDDD-4539-B41D-55EB272D5498}" type="pres">
      <dgm:prSet presAssocID="{90C050D9-46BD-45BA-B94E-F750687268EF}" presName="rect3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DD8268-5605-442D-AB20-944ACAAFFAD9}" type="pres">
      <dgm:prSet presAssocID="{E6A4F8B1-B732-48E3-B9F0-58EEAA4209F8}" presName="rect4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8C4C43-7F84-4078-A7AA-9D68EF134394}" type="pres">
      <dgm:prSet presAssocID="{F4A8E11B-7DCB-41A7-8F23-5F5EFA769945}" presName="rect5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88DA5AA-48F1-4348-A5F7-6DF7DA4E8699}" type="presOf" srcId="{8270D44F-4D54-4374-A195-E315935F6BFF}" destId="{EFB87747-E32B-491A-9BD1-A7E73A8E884B}" srcOrd="1" destOrd="0" presId="urn:microsoft.com/office/officeart/2005/8/layout/target3"/>
    <dgm:cxn modelId="{7BE0A420-A457-4561-82D4-8D71354AF825}" type="presOf" srcId="{90C050D9-46BD-45BA-B94E-F750687268EF}" destId="{DD49285C-EDDD-4539-B41D-55EB272D5498}" srcOrd="1" destOrd="0" presId="urn:microsoft.com/office/officeart/2005/8/layout/target3"/>
    <dgm:cxn modelId="{A405A09B-19E2-49BA-96EE-43C5643F0BF2}" srcId="{22699D39-FBF4-4365-9386-92CADB799599}" destId="{F4A8E11B-7DCB-41A7-8F23-5F5EFA769945}" srcOrd="4" destOrd="0" parTransId="{4DFC9B5F-6422-44FE-B8BE-7AB5EC98003C}" sibTransId="{EE9A262B-CBF0-4891-BD1B-0813701D7CFA}"/>
    <dgm:cxn modelId="{4154E4D7-72BC-4957-841D-E2EC0C50E2FC}" type="presOf" srcId="{90C050D9-46BD-45BA-B94E-F750687268EF}" destId="{A3DA05CA-E793-43CF-9D4E-1EE37ACD2BE1}" srcOrd="0" destOrd="0" presId="urn:microsoft.com/office/officeart/2005/8/layout/target3"/>
    <dgm:cxn modelId="{8B3030D0-110F-4F69-BB55-EA684C0F37A2}" type="presOf" srcId="{8270D44F-4D54-4374-A195-E315935F6BFF}" destId="{89245191-9226-4BA8-A042-584DFAF92DF0}" srcOrd="0" destOrd="0" presId="urn:microsoft.com/office/officeart/2005/8/layout/target3"/>
    <dgm:cxn modelId="{07CA5BDF-9CDE-4482-9AB8-1F523B0C25F4}" srcId="{22699D39-FBF4-4365-9386-92CADB799599}" destId="{8270D44F-4D54-4374-A195-E315935F6BFF}" srcOrd="0" destOrd="0" parTransId="{A7D6FD27-1CDE-41B9-8876-2E7292A5544F}" sibTransId="{718F85EA-23D5-416B-809D-316ED186FE83}"/>
    <dgm:cxn modelId="{3625845F-D6CB-48EF-AA23-DD90CD1AB38E}" srcId="{22699D39-FBF4-4365-9386-92CADB799599}" destId="{49CB6353-6918-47A3-839A-3F11A726E32F}" srcOrd="1" destOrd="0" parTransId="{7A6655A2-FC4C-442A-A3F9-710DB07CB9E7}" sibTransId="{5C92A74B-DE93-45E5-A322-5AA69AAA08E7}"/>
    <dgm:cxn modelId="{9AF617BB-F287-40B3-8486-BF59FD80FBDF}" type="presOf" srcId="{49CB6353-6918-47A3-839A-3F11A726E32F}" destId="{4E4115C2-DE3B-45F7-9F48-79AE0D0CE122}" srcOrd="1" destOrd="0" presId="urn:microsoft.com/office/officeart/2005/8/layout/target3"/>
    <dgm:cxn modelId="{77020D87-ABDB-428D-9BE9-A09C33361648}" type="presOf" srcId="{22699D39-FBF4-4365-9386-92CADB799599}" destId="{65D8DF2D-A17F-4DF6-BA0A-E76BC57CD0F7}" srcOrd="0" destOrd="0" presId="urn:microsoft.com/office/officeart/2005/8/layout/target3"/>
    <dgm:cxn modelId="{D3FA5848-E392-4220-BA83-3B3AE389DB2A}" type="presOf" srcId="{F4A8E11B-7DCB-41A7-8F23-5F5EFA769945}" destId="{B9B34A88-F24D-4449-A11D-2883790C8BA0}" srcOrd="0" destOrd="0" presId="urn:microsoft.com/office/officeart/2005/8/layout/target3"/>
    <dgm:cxn modelId="{3E77CCC4-5133-4158-99F2-319F71226844}" type="presOf" srcId="{E6A4F8B1-B732-48E3-B9F0-58EEAA4209F8}" destId="{E851A17D-4EF4-415F-A15B-D39F487CD981}" srcOrd="0" destOrd="0" presId="urn:microsoft.com/office/officeart/2005/8/layout/target3"/>
    <dgm:cxn modelId="{F4D298C9-3C97-484B-B943-5E41D91DAFAB}" type="presOf" srcId="{F4A8E11B-7DCB-41A7-8F23-5F5EFA769945}" destId="{078C4C43-7F84-4078-A7AA-9D68EF134394}" srcOrd="1" destOrd="0" presId="urn:microsoft.com/office/officeart/2005/8/layout/target3"/>
    <dgm:cxn modelId="{99830E9F-744F-45CF-80EE-8BA701C2E0C0}" type="presOf" srcId="{E6A4F8B1-B732-48E3-B9F0-58EEAA4209F8}" destId="{4DDD8268-5605-442D-AB20-944ACAAFFAD9}" srcOrd="1" destOrd="0" presId="urn:microsoft.com/office/officeart/2005/8/layout/target3"/>
    <dgm:cxn modelId="{9B9918EC-2046-457B-B036-DC67C24D7E7B}" type="presOf" srcId="{49CB6353-6918-47A3-839A-3F11A726E32F}" destId="{B2160EBD-5636-4513-8F0F-5254687F0342}" srcOrd="0" destOrd="0" presId="urn:microsoft.com/office/officeart/2005/8/layout/target3"/>
    <dgm:cxn modelId="{22DD240B-817A-48BD-867E-1BDF1C95E8F6}" srcId="{22699D39-FBF4-4365-9386-92CADB799599}" destId="{E6A4F8B1-B732-48E3-B9F0-58EEAA4209F8}" srcOrd="3" destOrd="0" parTransId="{1C36B128-EB50-43FC-98FA-D645AE89C9A5}" sibTransId="{255386FA-4AC1-4497-94E4-5B661048565D}"/>
    <dgm:cxn modelId="{79C7EDD3-A003-401B-BB42-EF8DC993E65A}" srcId="{22699D39-FBF4-4365-9386-92CADB799599}" destId="{90C050D9-46BD-45BA-B94E-F750687268EF}" srcOrd="2" destOrd="0" parTransId="{FB0DBF07-BD4C-4BEE-A162-B8BAE7C6F438}" sibTransId="{CAF32729-1F51-4A03-A607-CB3CF7C1C5A2}"/>
    <dgm:cxn modelId="{8FDAF48F-0425-4F06-914A-895FB5B273DA}" type="presParOf" srcId="{65D8DF2D-A17F-4DF6-BA0A-E76BC57CD0F7}" destId="{1818892C-C7C6-481D-A92E-EADAC99042D0}" srcOrd="0" destOrd="0" presId="urn:microsoft.com/office/officeart/2005/8/layout/target3"/>
    <dgm:cxn modelId="{36D37390-5FCD-4458-8287-42F489EAA0DB}" type="presParOf" srcId="{65D8DF2D-A17F-4DF6-BA0A-E76BC57CD0F7}" destId="{AEE9991D-3778-404C-8E42-5B5DCD280C0A}" srcOrd="1" destOrd="0" presId="urn:microsoft.com/office/officeart/2005/8/layout/target3"/>
    <dgm:cxn modelId="{6A2D8647-A93B-416C-9158-2B977A0632A9}" type="presParOf" srcId="{65D8DF2D-A17F-4DF6-BA0A-E76BC57CD0F7}" destId="{89245191-9226-4BA8-A042-584DFAF92DF0}" srcOrd="2" destOrd="0" presId="urn:microsoft.com/office/officeart/2005/8/layout/target3"/>
    <dgm:cxn modelId="{3B10CA48-9F3A-4956-9BB0-26979F8CFB60}" type="presParOf" srcId="{65D8DF2D-A17F-4DF6-BA0A-E76BC57CD0F7}" destId="{BDA58797-ED45-4952-A6D8-A944F25A6FC7}" srcOrd="3" destOrd="0" presId="urn:microsoft.com/office/officeart/2005/8/layout/target3"/>
    <dgm:cxn modelId="{48837EDF-658D-401F-8238-05ABEFD2B612}" type="presParOf" srcId="{65D8DF2D-A17F-4DF6-BA0A-E76BC57CD0F7}" destId="{04E2DBAA-A716-4B3C-A05D-DB7982895B6F}" srcOrd="4" destOrd="0" presId="urn:microsoft.com/office/officeart/2005/8/layout/target3"/>
    <dgm:cxn modelId="{22F463ED-2877-4E35-B2D4-8E06FC80DA85}" type="presParOf" srcId="{65D8DF2D-A17F-4DF6-BA0A-E76BC57CD0F7}" destId="{B2160EBD-5636-4513-8F0F-5254687F0342}" srcOrd="5" destOrd="0" presId="urn:microsoft.com/office/officeart/2005/8/layout/target3"/>
    <dgm:cxn modelId="{674C9798-9031-4258-8521-AD1D072B6274}" type="presParOf" srcId="{65D8DF2D-A17F-4DF6-BA0A-E76BC57CD0F7}" destId="{253AA27B-40FC-4A76-9AE1-4F1867714EB4}" srcOrd="6" destOrd="0" presId="urn:microsoft.com/office/officeart/2005/8/layout/target3"/>
    <dgm:cxn modelId="{A41D718A-5FB3-421B-AAC4-CA9C7866047B}" type="presParOf" srcId="{65D8DF2D-A17F-4DF6-BA0A-E76BC57CD0F7}" destId="{4691841F-DFAC-42AF-8524-9802454ACC07}" srcOrd="7" destOrd="0" presId="urn:microsoft.com/office/officeart/2005/8/layout/target3"/>
    <dgm:cxn modelId="{EBED2248-679B-441A-99AB-AF80AC60757B}" type="presParOf" srcId="{65D8DF2D-A17F-4DF6-BA0A-E76BC57CD0F7}" destId="{A3DA05CA-E793-43CF-9D4E-1EE37ACD2BE1}" srcOrd="8" destOrd="0" presId="urn:microsoft.com/office/officeart/2005/8/layout/target3"/>
    <dgm:cxn modelId="{05BD74CC-F8D4-4991-A701-D19D3D053330}" type="presParOf" srcId="{65D8DF2D-A17F-4DF6-BA0A-E76BC57CD0F7}" destId="{20F65DDD-955D-4843-A67D-493FE29B3E66}" srcOrd="9" destOrd="0" presId="urn:microsoft.com/office/officeart/2005/8/layout/target3"/>
    <dgm:cxn modelId="{EEE48E7D-2063-4CDF-8BBF-2BF55AB1AB08}" type="presParOf" srcId="{65D8DF2D-A17F-4DF6-BA0A-E76BC57CD0F7}" destId="{895C9962-4284-4667-956E-760B1B26A77A}" srcOrd="10" destOrd="0" presId="urn:microsoft.com/office/officeart/2005/8/layout/target3"/>
    <dgm:cxn modelId="{5E308C10-A262-4256-BF11-7ABCDF3801D0}" type="presParOf" srcId="{65D8DF2D-A17F-4DF6-BA0A-E76BC57CD0F7}" destId="{E851A17D-4EF4-415F-A15B-D39F487CD981}" srcOrd="11" destOrd="0" presId="urn:microsoft.com/office/officeart/2005/8/layout/target3"/>
    <dgm:cxn modelId="{8B6C99A7-F486-467F-A2A6-CF992A9DE335}" type="presParOf" srcId="{65D8DF2D-A17F-4DF6-BA0A-E76BC57CD0F7}" destId="{B8FDC06D-42FD-48E3-AA48-9F4017C0C06A}" srcOrd="12" destOrd="0" presId="urn:microsoft.com/office/officeart/2005/8/layout/target3"/>
    <dgm:cxn modelId="{E25C989F-AF5E-4352-BF2B-A3E06E4F41D6}" type="presParOf" srcId="{65D8DF2D-A17F-4DF6-BA0A-E76BC57CD0F7}" destId="{DED9C73F-E20A-4BB6-A409-1C0102113A93}" srcOrd="13" destOrd="0" presId="urn:microsoft.com/office/officeart/2005/8/layout/target3"/>
    <dgm:cxn modelId="{D10E99FC-85D0-414B-969A-8FBF34C4F853}" type="presParOf" srcId="{65D8DF2D-A17F-4DF6-BA0A-E76BC57CD0F7}" destId="{B9B34A88-F24D-4449-A11D-2883790C8BA0}" srcOrd="14" destOrd="0" presId="urn:microsoft.com/office/officeart/2005/8/layout/target3"/>
    <dgm:cxn modelId="{21990D29-6D8A-4477-8930-FFE00FC77176}" type="presParOf" srcId="{65D8DF2D-A17F-4DF6-BA0A-E76BC57CD0F7}" destId="{EFB87747-E32B-491A-9BD1-A7E73A8E884B}" srcOrd="15" destOrd="0" presId="urn:microsoft.com/office/officeart/2005/8/layout/target3"/>
    <dgm:cxn modelId="{426A26B7-BBF8-4528-82A7-164D8AF559E1}" type="presParOf" srcId="{65D8DF2D-A17F-4DF6-BA0A-E76BC57CD0F7}" destId="{4E4115C2-DE3B-45F7-9F48-79AE0D0CE122}" srcOrd="16" destOrd="0" presId="urn:microsoft.com/office/officeart/2005/8/layout/target3"/>
    <dgm:cxn modelId="{3517667B-166B-4C41-8FE0-B598E55AF20F}" type="presParOf" srcId="{65D8DF2D-A17F-4DF6-BA0A-E76BC57CD0F7}" destId="{DD49285C-EDDD-4539-B41D-55EB272D5498}" srcOrd="17" destOrd="0" presId="urn:microsoft.com/office/officeart/2005/8/layout/target3"/>
    <dgm:cxn modelId="{3A8A686B-BF44-4DE7-B299-D6DF1C557796}" type="presParOf" srcId="{65D8DF2D-A17F-4DF6-BA0A-E76BC57CD0F7}" destId="{4DDD8268-5605-442D-AB20-944ACAAFFAD9}" srcOrd="18" destOrd="0" presId="urn:microsoft.com/office/officeart/2005/8/layout/target3"/>
    <dgm:cxn modelId="{56CBFDB0-1E9E-470F-A200-F2EED1091D21}" type="presParOf" srcId="{65D8DF2D-A17F-4DF6-BA0A-E76BC57CD0F7}" destId="{078C4C43-7F84-4078-A7AA-9D68EF134394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0DB1D13-DFAD-4BA9-B6BD-77DF2BD2AFA1}" type="doc">
      <dgm:prSet loTypeId="urn:microsoft.com/office/officeart/2005/8/layout/pyramid2" loCatId="list" qsTypeId="urn:microsoft.com/office/officeart/2005/8/quickstyle/simple4" qsCatId="simple" csTypeId="urn:microsoft.com/office/officeart/2005/8/colors/accent2_5" csCatId="accent2" phldr="1"/>
      <dgm:spPr/>
    </dgm:pt>
    <dgm:pt modelId="{B659D597-217A-45E3-B6AE-284558A760A8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宽窄屏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50ED01F5-FFEC-47C7-8B26-DB842A92DA0A}" type="parTrans" cxnId="{9D616412-541E-4AD7-8275-046DB05BA01C}">
      <dgm:prSet/>
      <dgm:spPr/>
      <dgm:t>
        <a:bodyPr/>
        <a:lstStyle/>
        <a:p>
          <a:endParaRPr lang="zh-CN" altLang="en-US"/>
        </a:p>
      </dgm:t>
    </dgm:pt>
    <dgm:pt modelId="{0F8AA033-64E7-48AD-A0BA-5BB4C9B03A6D}" type="sibTrans" cxnId="{9D616412-541E-4AD7-8275-046DB05BA01C}">
      <dgm:prSet/>
      <dgm:spPr/>
      <dgm:t>
        <a:bodyPr/>
        <a:lstStyle/>
        <a:p>
          <a:endParaRPr lang="zh-CN" altLang="en-US"/>
        </a:p>
      </dgm:t>
    </dgm:pt>
    <dgm:pt modelId="{34D2E077-62D5-4539-B618-4980B5250E6C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分屏率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3BAF4251-FDB5-4445-9A49-C42A0F2CE854}" type="parTrans" cxnId="{1EB6E534-3F68-4BB9-8B87-85558734257D}">
      <dgm:prSet/>
      <dgm:spPr/>
      <dgm:t>
        <a:bodyPr/>
        <a:lstStyle/>
        <a:p>
          <a:endParaRPr lang="zh-CN" altLang="en-US"/>
        </a:p>
      </dgm:t>
    </dgm:pt>
    <dgm:pt modelId="{99E90CA6-5806-4F84-B746-AB8DED620190}" type="sibTrans" cxnId="{1EB6E534-3F68-4BB9-8B87-85558734257D}">
      <dgm:prSet/>
      <dgm:spPr/>
      <dgm:t>
        <a:bodyPr/>
        <a:lstStyle/>
        <a:p>
          <a:endParaRPr lang="zh-CN" altLang="en-US"/>
        </a:p>
      </dgm:t>
    </dgm:pt>
    <dgm:pt modelId="{41AD2F15-5320-4BC6-A3B2-946029302ADF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各种平台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036E3D5F-5791-4DED-B409-F5D024C57866}" type="parTrans" cxnId="{0CF8510A-CB7C-479D-9CC7-060C7F01BF59}">
      <dgm:prSet/>
      <dgm:spPr/>
      <dgm:t>
        <a:bodyPr/>
        <a:lstStyle/>
        <a:p>
          <a:endParaRPr lang="zh-CN" altLang="en-US"/>
        </a:p>
      </dgm:t>
    </dgm:pt>
    <dgm:pt modelId="{D4163D51-955A-43AC-A874-20925309ACF3}" type="sibTrans" cxnId="{0CF8510A-CB7C-479D-9CC7-060C7F01BF59}">
      <dgm:prSet/>
      <dgm:spPr/>
      <dgm:t>
        <a:bodyPr/>
        <a:lstStyle/>
        <a:p>
          <a:endParaRPr lang="zh-CN" altLang="en-US"/>
        </a:p>
      </dgm:t>
    </dgm:pt>
    <dgm:pt modelId="{4F712DB5-F270-4F13-9373-B5CDCE772237}" type="pres">
      <dgm:prSet presAssocID="{A0DB1D13-DFAD-4BA9-B6BD-77DF2BD2AFA1}" presName="compositeShape" presStyleCnt="0">
        <dgm:presLayoutVars>
          <dgm:dir/>
          <dgm:resizeHandles/>
        </dgm:presLayoutVars>
      </dgm:prSet>
      <dgm:spPr/>
    </dgm:pt>
    <dgm:pt modelId="{D781B631-B056-414D-897E-688B4AA68C09}" type="pres">
      <dgm:prSet presAssocID="{A0DB1D13-DFAD-4BA9-B6BD-77DF2BD2AFA1}" presName="pyramid" presStyleLbl="node1" presStyleIdx="0" presStyleCnt="1" custLinFactNeighborX="3762" custLinFactNeighborY="-1772"/>
      <dgm:spPr/>
    </dgm:pt>
    <dgm:pt modelId="{D948173B-C9A2-4CE5-91B4-109BD3FE0605}" type="pres">
      <dgm:prSet presAssocID="{A0DB1D13-DFAD-4BA9-B6BD-77DF2BD2AFA1}" presName="theList" presStyleCnt="0"/>
      <dgm:spPr/>
    </dgm:pt>
    <dgm:pt modelId="{84D53955-B6FD-4749-B5ED-66036ADAE104}" type="pres">
      <dgm:prSet presAssocID="{B659D597-217A-45E3-B6AE-284558A760A8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0C8439-F080-4E57-BC29-59E86713631B}" type="pres">
      <dgm:prSet presAssocID="{B659D597-217A-45E3-B6AE-284558A760A8}" presName="aSpace" presStyleCnt="0"/>
      <dgm:spPr/>
    </dgm:pt>
    <dgm:pt modelId="{B2E4397E-B690-4F30-B434-F273D2540F59}" type="pres">
      <dgm:prSet presAssocID="{34D2E077-62D5-4539-B618-4980B5250E6C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6F5610-0FB7-4CD7-966F-C1D60B0E6D2E}" type="pres">
      <dgm:prSet presAssocID="{34D2E077-62D5-4539-B618-4980B5250E6C}" presName="aSpace" presStyleCnt="0"/>
      <dgm:spPr/>
    </dgm:pt>
    <dgm:pt modelId="{9D4DAC9C-CE45-4582-830E-D13CD7A1BE16}" type="pres">
      <dgm:prSet presAssocID="{41AD2F15-5320-4BC6-A3B2-946029302ADF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66DE0A-0EC3-444C-9925-2F3DC739AAF6}" type="pres">
      <dgm:prSet presAssocID="{41AD2F15-5320-4BC6-A3B2-946029302ADF}" presName="aSpace" presStyleCnt="0"/>
      <dgm:spPr/>
    </dgm:pt>
  </dgm:ptLst>
  <dgm:cxnLst>
    <dgm:cxn modelId="{CF195B81-ED64-40EC-9448-22C9E4782A7E}" type="presOf" srcId="{B659D597-217A-45E3-B6AE-284558A760A8}" destId="{84D53955-B6FD-4749-B5ED-66036ADAE104}" srcOrd="0" destOrd="0" presId="urn:microsoft.com/office/officeart/2005/8/layout/pyramid2"/>
    <dgm:cxn modelId="{42CE24D0-9656-4972-AEBC-EEA803836518}" type="presOf" srcId="{34D2E077-62D5-4539-B618-4980B5250E6C}" destId="{B2E4397E-B690-4F30-B434-F273D2540F59}" srcOrd="0" destOrd="0" presId="urn:microsoft.com/office/officeart/2005/8/layout/pyramid2"/>
    <dgm:cxn modelId="{9D616412-541E-4AD7-8275-046DB05BA01C}" srcId="{A0DB1D13-DFAD-4BA9-B6BD-77DF2BD2AFA1}" destId="{B659D597-217A-45E3-B6AE-284558A760A8}" srcOrd="0" destOrd="0" parTransId="{50ED01F5-FFEC-47C7-8B26-DB842A92DA0A}" sibTransId="{0F8AA033-64E7-48AD-A0BA-5BB4C9B03A6D}"/>
    <dgm:cxn modelId="{FCDF778F-3C7E-4C38-80E1-44B463C96C13}" type="presOf" srcId="{A0DB1D13-DFAD-4BA9-B6BD-77DF2BD2AFA1}" destId="{4F712DB5-F270-4F13-9373-B5CDCE772237}" srcOrd="0" destOrd="0" presId="urn:microsoft.com/office/officeart/2005/8/layout/pyramid2"/>
    <dgm:cxn modelId="{0CF8510A-CB7C-479D-9CC7-060C7F01BF59}" srcId="{A0DB1D13-DFAD-4BA9-B6BD-77DF2BD2AFA1}" destId="{41AD2F15-5320-4BC6-A3B2-946029302ADF}" srcOrd="2" destOrd="0" parTransId="{036E3D5F-5791-4DED-B409-F5D024C57866}" sibTransId="{D4163D51-955A-43AC-A874-20925309ACF3}"/>
    <dgm:cxn modelId="{1EB6E534-3F68-4BB9-8B87-85558734257D}" srcId="{A0DB1D13-DFAD-4BA9-B6BD-77DF2BD2AFA1}" destId="{34D2E077-62D5-4539-B618-4980B5250E6C}" srcOrd="1" destOrd="0" parTransId="{3BAF4251-FDB5-4445-9A49-C42A0F2CE854}" sibTransId="{99E90CA6-5806-4F84-B746-AB8DED620190}"/>
    <dgm:cxn modelId="{31191D4C-67D0-44B0-A782-ABAF4AFE8F70}" type="presOf" srcId="{41AD2F15-5320-4BC6-A3B2-946029302ADF}" destId="{9D4DAC9C-CE45-4582-830E-D13CD7A1BE16}" srcOrd="0" destOrd="0" presId="urn:microsoft.com/office/officeart/2005/8/layout/pyramid2"/>
    <dgm:cxn modelId="{58C07049-3C9D-47C2-8A57-8F65576B676A}" type="presParOf" srcId="{4F712DB5-F270-4F13-9373-B5CDCE772237}" destId="{D781B631-B056-414D-897E-688B4AA68C09}" srcOrd="0" destOrd="0" presId="urn:microsoft.com/office/officeart/2005/8/layout/pyramid2"/>
    <dgm:cxn modelId="{9E07E936-4425-4FB3-85C5-6D1FD06DD6B6}" type="presParOf" srcId="{4F712DB5-F270-4F13-9373-B5CDCE772237}" destId="{D948173B-C9A2-4CE5-91B4-109BD3FE0605}" srcOrd="1" destOrd="0" presId="urn:microsoft.com/office/officeart/2005/8/layout/pyramid2"/>
    <dgm:cxn modelId="{6C36F608-C821-4D8F-8282-71E1A61ECACF}" type="presParOf" srcId="{D948173B-C9A2-4CE5-91B4-109BD3FE0605}" destId="{84D53955-B6FD-4749-B5ED-66036ADAE104}" srcOrd="0" destOrd="0" presId="urn:microsoft.com/office/officeart/2005/8/layout/pyramid2"/>
    <dgm:cxn modelId="{10E70815-792E-478D-AA76-13B96DDA10FB}" type="presParOf" srcId="{D948173B-C9A2-4CE5-91B4-109BD3FE0605}" destId="{1B0C8439-F080-4E57-BC29-59E86713631B}" srcOrd="1" destOrd="0" presId="urn:microsoft.com/office/officeart/2005/8/layout/pyramid2"/>
    <dgm:cxn modelId="{A63E2442-A668-4B02-999B-F0C90BED2F17}" type="presParOf" srcId="{D948173B-C9A2-4CE5-91B4-109BD3FE0605}" destId="{B2E4397E-B690-4F30-B434-F273D2540F59}" srcOrd="2" destOrd="0" presId="urn:microsoft.com/office/officeart/2005/8/layout/pyramid2"/>
    <dgm:cxn modelId="{29EA405C-F75A-4DB0-B956-666F145ABD89}" type="presParOf" srcId="{D948173B-C9A2-4CE5-91B4-109BD3FE0605}" destId="{066F5610-0FB7-4CD7-966F-C1D60B0E6D2E}" srcOrd="3" destOrd="0" presId="urn:microsoft.com/office/officeart/2005/8/layout/pyramid2"/>
    <dgm:cxn modelId="{56299045-FA7D-41B5-99E1-3AF56876D17E}" type="presParOf" srcId="{D948173B-C9A2-4CE5-91B4-109BD3FE0605}" destId="{9D4DAC9C-CE45-4582-830E-D13CD7A1BE16}" srcOrd="4" destOrd="0" presId="urn:microsoft.com/office/officeart/2005/8/layout/pyramid2"/>
    <dgm:cxn modelId="{2971BBD7-B721-48C5-A797-B2DDBC4F8E46}" type="presParOf" srcId="{D948173B-C9A2-4CE5-91B4-109BD3FE0605}" destId="{A466DE0A-0EC3-444C-9925-2F3DC739AAF6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4362893-5C4A-4365-A58C-1E089D134A82}" type="doc">
      <dgm:prSet loTypeId="urn:microsoft.com/office/officeart/2005/8/layout/lProcess3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zh-CN" altLang="en-US"/>
        </a:p>
      </dgm:t>
    </dgm:pt>
    <dgm:pt modelId="{900E4D26-DABC-4981-A805-60367DF1E312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 smtClean="0"/>
            <a:t>17</a:t>
          </a:r>
          <a:r>
            <a:rPr lang="zh-CN" dirty="0" smtClean="0"/>
            <a:t>寸宽屏</a:t>
          </a:r>
          <a:r>
            <a:rPr lang="en-US" dirty="0" smtClean="0"/>
            <a:t>1440*900</a:t>
          </a:r>
          <a:endParaRPr lang="zh-CN" dirty="0"/>
        </a:p>
      </dgm:t>
    </dgm:pt>
    <dgm:pt modelId="{23748BAC-FF9A-40D3-AECA-5199B8615079}" type="parTrans" cxnId="{E45EC30F-8404-43FA-8607-A45E53A2CDC9}">
      <dgm:prSet/>
      <dgm:spPr/>
      <dgm:t>
        <a:bodyPr/>
        <a:lstStyle/>
        <a:p>
          <a:endParaRPr lang="zh-CN" altLang="en-US"/>
        </a:p>
      </dgm:t>
    </dgm:pt>
    <dgm:pt modelId="{67FAC0E4-3D42-415A-AE3E-C8A454C71376}" type="sibTrans" cxnId="{E45EC30F-8404-43FA-8607-A45E53A2CDC9}">
      <dgm:prSet/>
      <dgm:spPr/>
      <dgm:t>
        <a:bodyPr/>
        <a:lstStyle/>
        <a:p>
          <a:endParaRPr lang="zh-CN" altLang="en-US"/>
        </a:p>
      </dgm:t>
    </dgm:pt>
    <dgm:pt modelId="{91646821-B96C-4566-9CB5-E0B98FC7A2DF}" type="pres">
      <dgm:prSet presAssocID="{14362893-5C4A-4365-A58C-1E089D134A8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1E39C7C-6932-4E95-A1D5-00FA78CCF579}" type="pres">
      <dgm:prSet presAssocID="{900E4D26-DABC-4981-A805-60367DF1E312}" presName="horFlow" presStyleCnt="0"/>
      <dgm:spPr/>
    </dgm:pt>
    <dgm:pt modelId="{857A3FCA-90ED-495C-9423-74D261A84AE4}" type="pres">
      <dgm:prSet presAssocID="{900E4D26-DABC-4981-A805-60367DF1E312}" presName="bigChev" presStyleLbl="node1" presStyleIdx="0" presStyleCnt="1" custScaleX="238014" custLinFactNeighborX="54484" custLinFactNeighborY="67"/>
      <dgm:spPr/>
      <dgm:t>
        <a:bodyPr/>
        <a:lstStyle/>
        <a:p>
          <a:endParaRPr lang="zh-CN" altLang="en-US"/>
        </a:p>
      </dgm:t>
    </dgm:pt>
  </dgm:ptLst>
  <dgm:cxnLst>
    <dgm:cxn modelId="{E45EC30F-8404-43FA-8607-A45E53A2CDC9}" srcId="{14362893-5C4A-4365-A58C-1E089D134A82}" destId="{900E4D26-DABC-4981-A805-60367DF1E312}" srcOrd="0" destOrd="0" parTransId="{23748BAC-FF9A-40D3-AECA-5199B8615079}" sibTransId="{67FAC0E4-3D42-415A-AE3E-C8A454C71376}"/>
    <dgm:cxn modelId="{C39B22DD-74EF-41CF-9A93-697FF0904203}" type="presOf" srcId="{900E4D26-DABC-4981-A805-60367DF1E312}" destId="{857A3FCA-90ED-495C-9423-74D261A84AE4}" srcOrd="0" destOrd="0" presId="urn:microsoft.com/office/officeart/2005/8/layout/lProcess3"/>
    <dgm:cxn modelId="{413867F1-2F91-4D52-B732-1B258161C03F}" type="presOf" srcId="{14362893-5C4A-4365-A58C-1E089D134A82}" destId="{91646821-B96C-4566-9CB5-E0B98FC7A2DF}" srcOrd="0" destOrd="0" presId="urn:microsoft.com/office/officeart/2005/8/layout/lProcess3"/>
    <dgm:cxn modelId="{A264710D-AF41-4926-92AD-B7869F6B3394}" type="presParOf" srcId="{91646821-B96C-4566-9CB5-E0B98FC7A2DF}" destId="{11E39C7C-6932-4E95-A1D5-00FA78CCF579}" srcOrd="0" destOrd="0" presId="urn:microsoft.com/office/officeart/2005/8/layout/lProcess3"/>
    <dgm:cxn modelId="{1799E468-C621-439C-B165-99D6DE1885A6}" type="presParOf" srcId="{11E39C7C-6932-4E95-A1D5-00FA78CCF579}" destId="{857A3FCA-90ED-495C-9423-74D261A84AE4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4362893-5C4A-4365-A58C-1E089D134A82}" type="doc">
      <dgm:prSet loTypeId="urn:microsoft.com/office/officeart/2005/8/layout/lProcess3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zh-CN" altLang="en-US"/>
        </a:p>
      </dgm:t>
    </dgm:pt>
    <dgm:pt modelId="{900E4D26-DABC-4981-A805-60367DF1E312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 smtClean="0"/>
            <a:t>13</a:t>
          </a:r>
          <a:r>
            <a:rPr lang="zh-CN" dirty="0" smtClean="0"/>
            <a:t>寸宽屏</a:t>
          </a:r>
          <a:r>
            <a:rPr lang="en-US" altLang="zh-CN" dirty="0" smtClean="0"/>
            <a:t>1280*800</a:t>
          </a:r>
          <a:endParaRPr lang="zh-CN" dirty="0"/>
        </a:p>
      </dgm:t>
    </dgm:pt>
    <dgm:pt modelId="{23748BAC-FF9A-40D3-AECA-5199B8615079}" type="parTrans" cxnId="{E45EC30F-8404-43FA-8607-A45E53A2CDC9}">
      <dgm:prSet/>
      <dgm:spPr/>
      <dgm:t>
        <a:bodyPr/>
        <a:lstStyle/>
        <a:p>
          <a:endParaRPr lang="zh-CN" altLang="en-US"/>
        </a:p>
      </dgm:t>
    </dgm:pt>
    <dgm:pt modelId="{67FAC0E4-3D42-415A-AE3E-C8A454C71376}" type="sibTrans" cxnId="{E45EC30F-8404-43FA-8607-A45E53A2CDC9}">
      <dgm:prSet/>
      <dgm:spPr/>
      <dgm:t>
        <a:bodyPr/>
        <a:lstStyle/>
        <a:p>
          <a:endParaRPr lang="zh-CN" altLang="en-US"/>
        </a:p>
      </dgm:t>
    </dgm:pt>
    <dgm:pt modelId="{91646821-B96C-4566-9CB5-E0B98FC7A2DF}" type="pres">
      <dgm:prSet presAssocID="{14362893-5C4A-4365-A58C-1E089D134A8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1E39C7C-6932-4E95-A1D5-00FA78CCF579}" type="pres">
      <dgm:prSet presAssocID="{900E4D26-DABC-4981-A805-60367DF1E312}" presName="horFlow" presStyleCnt="0"/>
      <dgm:spPr/>
    </dgm:pt>
    <dgm:pt modelId="{857A3FCA-90ED-495C-9423-74D261A84AE4}" type="pres">
      <dgm:prSet presAssocID="{900E4D26-DABC-4981-A805-60367DF1E312}" presName="bigChev" presStyleLbl="node1" presStyleIdx="0" presStyleCnt="1" custScaleX="238014" custLinFactNeighborX="51376" custLinFactNeighborY="21365"/>
      <dgm:spPr/>
      <dgm:t>
        <a:bodyPr/>
        <a:lstStyle/>
        <a:p>
          <a:endParaRPr lang="zh-CN" altLang="en-US"/>
        </a:p>
      </dgm:t>
    </dgm:pt>
  </dgm:ptLst>
  <dgm:cxnLst>
    <dgm:cxn modelId="{E45EC30F-8404-43FA-8607-A45E53A2CDC9}" srcId="{14362893-5C4A-4365-A58C-1E089D134A82}" destId="{900E4D26-DABC-4981-A805-60367DF1E312}" srcOrd="0" destOrd="0" parTransId="{23748BAC-FF9A-40D3-AECA-5199B8615079}" sibTransId="{67FAC0E4-3D42-415A-AE3E-C8A454C71376}"/>
    <dgm:cxn modelId="{DC91BA0A-1395-455F-8992-1D76F3F96AFF}" type="presOf" srcId="{14362893-5C4A-4365-A58C-1E089D134A82}" destId="{91646821-B96C-4566-9CB5-E0B98FC7A2DF}" srcOrd="0" destOrd="0" presId="urn:microsoft.com/office/officeart/2005/8/layout/lProcess3"/>
    <dgm:cxn modelId="{40A0C922-6FDB-4587-91E5-0A0C4916C0E0}" type="presOf" srcId="{900E4D26-DABC-4981-A805-60367DF1E312}" destId="{857A3FCA-90ED-495C-9423-74D261A84AE4}" srcOrd="0" destOrd="0" presId="urn:microsoft.com/office/officeart/2005/8/layout/lProcess3"/>
    <dgm:cxn modelId="{F85968C6-C8AB-40EE-8661-6E2923E6976E}" type="presParOf" srcId="{91646821-B96C-4566-9CB5-E0B98FC7A2DF}" destId="{11E39C7C-6932-4E95-A1D5-00FA78CCF579}" srcOrd="0" destOrd="0" presId="urn:microsoft.com/office/officeart/2005/8/layout/lProcess3"/>
    <dgm:cxn modelId="{0E659B9E-3B16-4D87-B2D1-EBB235F647FE}" type="presParOf" srcId="{11E39C7C-6932-4E95-A1D5-00FA78CCF579}" destId="{857A3FCA-90ED-495C-9423-74D261A84AE4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4362893-5C4A-4365-A58C-1E089D134A82}" type="doc">
      <dgm:prSet loTypeId="urn:microsoft.com/office/officeart/2005/8/layout/lProcess3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zh-CN" altLang="en-US"/>
        </a:p>
      </dgm:t>
    </dgm:pt>
    <dgm:pt modelId="{900E4D26-DABC-4981-A805-60367DF1E312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 smtClean="0"/>
            <a:t>22</a:t>
          </a:r>
          <a:r>
            <a:rPr lang="zh-CN" dirty="0" smtClean="0"/>
            <a:t>寸宽屏</a:t>
          </a:r>
          <a:r>
            <a:rPr lang="en-US" dirty="0" smtClean="0"/>
            <a:t>1680*1050</a:t>
          </a:r>
          <a:endParaRPr lang="zh-CN" dirty="0"/>
        </a:p>
      </dgm:t>
    </dgm:pt>
    <dgm:pt modelId="{23748BAC-FF9A-40D3-AECA-5199B8615079}" type="parTrans" cxnId="{E45EC30F-8404-43FA-8607-A45E53A2CDC9}">
      <dgm:prSet/>
      <dgm:spPr/>
      <dgm:t>
        <a:bodyPr/>
        <a:lstStyle/>
        <a:p>
          <a:endParaRPr lang="zh-CN" altLang="en-US"/>
        </a:p>
      </dgm:t>
    </dgm:pt>
    <dgm:pt modelId="{67FAC0E4-3D42-415A-AE3E-C8A454C71376}" type="sibTrans" cxnId="{E45EC30F-8404-43FA-8607-A45E53A2CDC9}">
      <dgm:prSet/>
      <dgm:spPr/>
      <dgm:t>
        <a:bodyPr/>
        <a:lstStyle/>
        <a:p>
          <a:endParaRPr lang="zh-CN" altLang="en-US"/>
        </a:p>
      </dgm:t>
    </dgm:pt>
    <dgm:pt modelId="{91646821-B96C-4566-9CB5-E0B98FC7A2DF}" type="pres">
      <dgm:prSet presAssocID="{14362893-5C4A-4365-A58C-1E089D134A8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1E39C7C-6932-4E95-A1D5-00FA78CCF579}" type="pres">
      <dgm:prSet presAssocID="{900E4D26-DABC-4981-A805-60367DF1E312}" presName="horFlow" presStyleCnt="0"/>
      <dgm:spPr/>
    </dgm:pt>
    <dgm:pt modelId="{857A3FCA-90ED-495C-9423-74D261A84AE4}" type="pres">
      <dgm:prSet presAssocID="{900E4D26-DABC-4981-A805-60367DF1E312}" presName="bigChev" presStyleLbl="node1" presStyleIdx="0" presStyleCnt="1" custScaleX="238014" custLinFactY="400000" custLinFactNeighborX="56057" custLinFactNeighborY="475319"/>
      <dgm:spPr/>
      <dgm:t>
        <a:bodyPr/>
        <a:lstStyle/>
        <a:p>
          <a:endParaRPr lang="zh-CN" altLang="en-US"/>
        </a:p>
      </dgm:t>
    </dgm:pt>
  </dgm:ptLst>
  <dgm:cxnLst>
    <dgm:cxn modelId="{E45EC30F-8404-43FA-8607-A45E53A2CDC9}" srcId="{14362893-5C4A-4365-A58C-1E089D134A82}" destId="{900E4D26-DABC-4981-A805-60367DF1E312}" srcOrd="0" destOrd="0" parTransId="{23748BAC-FF9A-40D3-AECA-5199B8615079}" sibTransId="{67FAC0E4-3D42-415A-AE3E-C8A454C71376}"/>
    <dgm:cxn modelId="{B7BCDBC8-F660-49B5-83A8-78CD3A848860}" type="presOf" srcId="{14362893-5C4A-4365-A58C-1E089D134A82}" destId="{91646821-B96C-4566-9CB5-E0B98FC7A2DF}" srcOrd="0" destOrd="0" presId="urn:microsoft.com/office/officeart/2005/8/layout/lProcess3"/>
    <dgm:cxn modelId="{7F4BA64F-B8C6-49B3-97C8-80120EFF0BF2}" type="presOf" srcId="{900E4D26-DABC-4981-A805-60367DF1E312}" destId="{857A3FCA-90ED-495C-9423-74D261A84AE4}" srcOrd="0" destOrd="0" presId="urn:microsoft.com/office/officeart/2005/8/layout/lProcess3"/>
    <dgm:cxn modelId="{B689C4D7-C37D-4DD9-A399-EB20BCCA6A0B}" type="presParOf" srcId="{91646821-B96C-4566-9CB5-E0B98FC7A2DF}" destId="{11E39C7C-6932-4E95-A1D5-00FA78CCF579}" srcOrd="0" destOrd="0" presId="urn:microsoft.com/office/officeart/2005/8/layout/lProcess3"/>
    <dgm:cxn modelId="{EC3296BC-F3EE-4D15-9F61-A508A82917D6}" type="presParOf" srcId="{11E39C7C-6932-4E95-A1D5-00FA78CCF579}" destId="{857A3FCA-90ED-495C-9423-74D261A84AE4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4362893-5C4A-4365-A58C-1E089D134A82}" type="doc">
      <dgm:prSet loTypeId="urn:microsoft.com/office/officeart/2005/8/layout/lProcess3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zh-CN" altLang="en-US"/>
        </a:p>
      </dgm:t>
    </dgm:pt>
    <dgm:pt modelId="{900E4D26-DABC-4981-A805-60367DF1E312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 smtClean="0"/>
            <a:t>17</a:t>
          </a:r>
          <a:r>
            <a:rPr lang="zh-CN" dirty="0" smtClean="0"/>
            <a:t>寸</a:t>
          </a:r>
          <a:r>
            <a:rPr lang="zh-CN" altLang="en-US" dirty="0" smtClean="0"/>
            <a:t>窄</a:t>
          </a:r>
          <a:r>
            <a:rPr lang="zh-CN" dirty="0" smtClean="0"/>
            <a:t>屏</a:t>
          </a:r>
          <a:r>
            <a:rPr lang="en-US" dirty="0" smtClean="0"/>
            <a:t>1024*768</a:t>
          </a:r>
          <a:endParaRPr lang="zh-CN" dirty="0"/>
        </a:p>
      </dgm:t>
    </dgm:pt>
    <dgm:pt modelId="{23748BAC-FF9A-40D3-AECA-5199B8615079}" type="parTrans" cxnId="{E45EC30F-8404-43FA-8607-A45E53A2CDC9}">
      <dgm:prSet/>
      <dgm:spPr/>
      <dgm:t>
        <a:bodyPr/>
        <a:lstStyle/>
        <a:p>
          <a:endParaRPr lang="zh-CN" altLang="en-US"/>
        </a:p>
      </dgm:t>
    </dgm:pt>
    <dgm:pt modelId="{67FAC0E4-3D42-415A-AE3E-C8A454C71376}" type="sibTrans" cxnId="{E45EC30F-8404-43FA-8607-A45E53A2CDC9}">
      <dgm:prSet/>
      <dgm:spPr/>
      <dgm:t>
        <a:bodyPr/>
        <a:lstStyle/>
        <a:p>
          <a:endParaRPr lang="zh-CN" altLang="en-US"/>
        </a:p>
      </dgm:t>
    </dgm:pt>
    <dgm:pt modelId="{91646821-B96C-4566-9CB5-E0B98FC7A2DF}" type="pres">
      <dgm:prSet presAssocID="{14362893-5C4A-4365-A58C-1E089D134A8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1E39C7C-6932-4E95-A1D5-00FA78CCF579}" type="pres">
      <dgm:prSet presAssocID="{900E4D26-DABC-4981-A805-60367DF1E312}" presName="horFlow" presStyleCnt="0"/>
      <dgm:spPr/>
    </dgm:pt>
    <dgm:pt modelId="{857A3FCA-90ED-495C-9423-74D261A84AE4}" type="pres">
      <dgm:prSet presAssocID="{900E4D26-DABC-4981-A805-60367DF1E312}" presName="bigChev" presStyleLbl="node1" presStyleIdx="0" presStyleCnt="1" custScaleX="238014" custLinFactY="400000" custLinFactNeighborX="56057" custLinFactNeighborY="475319"/>
      <dgm:spPr/>
      <dgm:t>
        <a:bodyPr/>
        <a:lstStyle/>
        <a:p>
          <a:endParaRPr lang="zh-CN" altLang="en-US"/>
        </a:p>
      </dgm:t>
    </dgm:pt>
  </dgm:ptLst>
  <dgm:cxnLst>
    <dgm:cxn modelId="{E45EC30F-8404-43FA-8607-A45E53A2CDC9}" srcId="{14362893-5C4A-4365-A58C-1E089D134A82}" destId="{900E4D26-DABC-4981-A805-60367DF1E312}" srcOrd="0" destOrd="0" parTransId="{23748BAC-FF9A-40D3-AECA-5199B8615079}" sibTransId="{67FAC0E4-3D42-415A-AE3E-C8A454C71376}"/>
    <dgm:cxn modelId="{4AEE7F37-9774-4AC1-9C61-B7DE5F0061BD}" type="presOf" srcId="{900E4D26-DABC-4981-A805-60367DF1E312}" destId="{857A3FCA-90ED-495C-9423-74D261A84AE4}" srcOrd="0" destOrd="0" presId="urn:microsoft.com/office/officeart/2005/8/layout/lProcess3"/>
    <dgm:cxn modelId="{B9A696FE-B4A1-4433-936B-1F86207914C6}" type="presOf" srcId="{14362893-5C4A-4365-A58C-1E089D134A82}" destId="{91646821-B96C-4566-9CB5-E0B98FC7A2DF}" srcOrd="0" destOrd="0" presId="urn:microsoft.com/office/officeart/2005/8/layout/lProcess3"/>
    <dgm:cxn modelId="{555446B6-250A-44DF-8019-487E55EC8AA8}" type="presParOf" srcId="{91646821-B96C-4566-9CB5-E0B98FC7A2DF}" destId="{11E39C7C-6932-4E95-A1D5-00FA78CCF579}" srcOrd="0" destOrd="0" presId="urn:microsoft.com/office/officeart/2005/8/layout/lProcess3"/>
    <dgm:cxn modelId="{3255BCF2-B8B8-4A06-9447-9634C2631E7E}" type="presParOf" srcId="{11E39C7C-6932-4E95-A1D5-00FA78CCF579}" destId="{857A3FCA-90ED-495C-9423-74D261A84AE4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32728B3-2566-4EE7-B52B-9B5CAB72A6B5}" type="doc">
      <dgm:prSet loTypeId="urn:microsoft.com/office/officeart/2005/8/layout/hierarchy4" loCatId="list" qsTypeId="urn:microsoft.com/office/officeart/2005/8/quickstyle/simple4" qsCatId="simple" csTypeId="urn:microsoft.com/office/officeart/2005/8/colors/accent2_3" csCatId="accent2" phldr="1"/>
      <dgm:spPr/>
      <dgm:t>
        <a:bodyPr/>
        <a:lstStyle/>
        <a:p>
          <a:endParaRPr lang="zh-CN" altLang="en-US"/>
        </a:p>
      </dgm:t>
    </dgm:pt>
    <dgm:pt modelId="{BB96BE74-E5F4-437D-BBB8-ADEBFC9463C1}">
      <dgm:prSet phldrT="[文本]"/>
      <dgm:spPr/>
      <dgm:t>
        <a:bodyPr/>
        <a:lstStyle/>
        <a:p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帧-</a:t>
          </a:r>
          <a:r>
            <a:rPr lang="en-US" altLang="zh-CN" dirty="0" err="1" smtClean="0"/>
            <a:t>Subswf</a:t>
          </a:r>
          <a:endParaRPr lang="zh-CN" altLang="en-US" dirty="0"/>
        </a:p>
      </dgm:t>
    </dgm:pt>
    <dgm:pt modelId="{5CB16050-C921-4045-B45E-32A6A7937E44}" type="parTrans" cxnId="{39949AF1-9290-4578-91FC-527D60AE42F5}">
      <dgm:prSet/>
      <dgm:spPr/>
      <dgm:t>
        <a:bodyPr/>
        <a:lstStyle/>
        <a:p>
          <a:endParaRPr lang="zh-CN" altLang="en-US"/>
        </a:p>
      </dgm:t>
    </dgm:pt>
    <dgm:pt modelId="{808E9C9A-7B51-4061-A97B-8D0C838DC76D}" type="sibTrans" cxnId="{39949AF1-9290-4578-91FC-527D60AE42F5}">
      <dgm:prSet/>
      <dgm:spPr/>
      <dgm:t>
        <a:bodyPr/>
        <a:lstStyle/>
        <a:p>
          <a:endParaRPr lang="zh-CN" altLang="en-US"/>
        </a:p>
      </dgm:t>
    </dgm:pt>
    <dgm:pt modelId="{C6348744-647A-4258-BCAA-AE06000DCAA9}">
      <dgm:prSet phldrT="[文本]"/>
      <dgm:spPr/>
      <dgm:t>
        <a:bodyPr/>
        <a:lstStyle/>
        <a:p>
          <a:r>
            <a:rPr lang="en-US" altLang="zh-CN" dirty="0" smtClean="0"/>
            <a:t>contents</a:t>
          </a:r>
          <a:endParaRPr lang="zh-CN" altLang="en-US" dirty="0"/>
        </a:p>
      </dgm:t>
    </dgm:pt>
    <dgm:pt modelId="{EBEE1CB2-C6EF-46CE-9732-9BA07C88F8AB}" type="parTrans" cxnId="{4DEE2A3F-E1C5-4FE1-B01B-F394AB6A7144}">
      <dgm:prSet/>
      <dgm:spPr/>
      <dgm:t>
        <a:bodyPr/>
        <a:lstStyle/>
        <a:p>
          <a:endParaRPr lang="zh-CN" altLang="en-US"/>
        </a:p>
      </dgm:t>
    </dgm:pt>
    <dgm:pt modelId="{227A20A8-003F-4E98-9629-EDEEE8CEA5CE}" type="sibTrans" cxnId="{4DEE2A3F-E1C5-4FE1-B01B-F394AB6A7144}">
      <dgm:prSet/>
      <dgm:spPr/>
      <dgm:t>
        <a:bodyPr/>
        <a:lstStyle/>
        <a:p>
          <a:endParaRPr lang="zh-CN" altLang="en-US"/>
        </a:p>
      </dgm:t>
    </dgm:pt>
    <dgm:pt modelId="{777422F9-F9CE-4EFF-8145-671C2439C477}">
      <dgm:prSet phldrT="[文本]"/>
      <dgm:spPr/>
      <dgm:t>
        <a:bodyPr/>
        <a:lstStyle/>
        <a:p>
          <a:r>
            <a:rPr lang="en-US" altLang="zh-CN" dirty="0" smtClean="0"/>
            <a:t>content1</a:t>
          </a:r>
          <a:endParaRPr lang="zh-CN" altLang="en-US" dirty="0"/>
        </a:p>
      </dgm:t>
    </dgm:pt>
    <dgm:pt modelId="{5024A0B5-8D4B-4647-A1DD-6FFC2BE1243F}" type="parTrans" cxnId="{FDE7E783-CBAB-458B-8A9A-ADB0709C4461}">
      <dgm:prSet/>
      <dgm:spPr/>
      <dgm:t>
        <a:bodyPr/>
        <a:lstStyle/>
        <a:p>
          <a:endParaRPr lang="zh-CN" altLang="en-US"/>
        </a:p>
      </dgm:t>
    </dgm:pt>
    <dgm:pt modelId="{57B1C06E-6728-4B96-809D-C66A2D832BD8}" type="sibTrans" cxnId="{FDE7E783-CBAB-458B-8A9A-ADB0709C4461}">
      <dgm:prSet/>
      <dgm:spPr/>
      <dgm:t>
        <a:bodyPr/>
        <a:lstStyle/>
        <a:p>
          <a:endParaRPr lang="zh-CN" altLang="en-US"/>
        </a:p>
      </dgm:t>
    </dgm:pt>
    <dgm:pt modelId="{2C9BFB86-7A91-4394-B52C-3019FED10059}">
      <dgm:prSet phldrT="[文本]"/>
      <dgm:spPr/>
      <dgm:t>
        <a:bodyPr/>
        <a:lstStyle/>
        <a:p>
          <a:r>
            <a:rPr lang="en-US" altLang="zh-CN" dirty="0" smtClean="0"/>
            <a:t>content2</a:t>
          </a:r>
          <a:endParaRPr lang="zh-CN" altLang="en-US" dirty="0"/>
        </a:p>
      </dgm:t>
    </dgm:pt>
    <dgm:pt modelId="{D1146137-FA71-44E3-9385-A30419DBD90B}" type="parTrans" cxnId="{F43857CA-F278-49B3-A801-DDF64BFA9194}">
      <dgm:prSet/>
      <dgm:spPr/>
      <dgm:t>
        <a:bodyPr/>
        <a:lstStyle/>
        <a:p>
          <a:endParaRPr lang="zh-CN" altLang="en-US"/>
        </a:p>
      </dgm:t>
    </dgm:pt>
    <dgm:pt modelId="{DAA53EF9-C79F-470C-8C15-66AB67E5A191}" type="sibTrans" cxnId="{F43857CA-F278-49B3-A801-DDF64BFA9194}">
      <dgm:prSet/>
      <dgm:spPr/>
      <dgm:t>
        <a:bodyPr/>
        <a:lstStyle/>
        <a:p>
          <a:endParaRPr lang="zh-CN" altLang="en-US"/>
        </a:p>
      </dgm:t>
    </dgm:pt>
    <dgm:pt modelId="{56880EBA-1903-44F2-B6F3-A533EF417740}">
      <dgm:prSet phldrT="[文本]"/>
      <dgm:spPr/>
      <dgm:t>
        <a:bodyPr/>
        <a:lstStyle/>
        <a:p>
          <a:r>
            <a:rPr lang="en-US" altLang="zh-CN" dirty="0" err="1" smtClean="0"/>
            <a:t>pos</a:t>
          </a:r>
          <a:endParaRPr lang="zh-CN" altLang="en-US" dirty="0"/>
        </a:p>
      </dgm:t>
    </dgm:pt>
    <dgm:pt modelId="{F4F2B739-9BC3-4B2E-B6CC-E704638E7DDC}" type="parTrans" cxnId="{CA6CDAAB-0C14-4CC5-AF51-AF1A6B74510A}">
      <dgm:prSet/>
      <dgm:spPr/>
      <dgm:t>
        <a:bodyPr/>
        <a:lstStyle/>
        <a:p>
          <a:endParaRPr lang="zh-CN" altLang="en-US"/>
        </a:p>
      </dgm:t>
    </dgm:pt>
    <dgm:pt modelId="{CCD3CA18-00B9-412B-8D01-6E314E90A3D0}" type="sibTrans" cxnId="{CA6CDAAB-0C14-4CC5-AF51-AF1A6B74510A}">
      <dgm:prSet/>
      <dgm:spPr/>
      <dgm:t>
        <a:bodyPr/>
        <a:lstStyle/>
        <a:p>
          <a:endParaRPr lang="zh-CN" altLang="en-US"/>
        </a:p>
      </dgm:t>
    </dgm:pt>
    <dgm:pt modelId="{B9D4391B-21CA-473F-AC78-6179FA6541E1}" type="pres">
      <dgm:prSet presAssocID="{832728B3-2566-4EE7-B52B-9B5CAB72A6B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FCCBCDF7-61AD-4C1D-B52F-61ACE91B4F2A}" type="pres">
      <dgm:prSet presAssocID="{BB96BE74-E5F4-437D-BBB8-ADEBFC9463C1}" presName="vertOne" presStyleCnt="0"/>
      <dgm:spPr/>
    </dgm:pt>
    <dgm:pt modelId="{4AEFF76B-6096-4AC1-A200-E8ECAF3B1C6F}" type="pres">
      <dgm:prSet presAssocID="{BB96BE74-E5F4-437D-BBB8-ADEBFC9463C1}" presName="txOne" presStyleLbl="node0" presStyleIdx="0" presStyleCnt="1" custLinFactNeighborX="-279" custLinFactNeighborY="-20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F83F97-070A-49C3-A637-D276B3114EB0}" type="pres">
      <dgm:prSet presAssocID="{BB96BE74-E5F4-437D-BBB8-ADEBFC9463C1}" presName="parTransOne" presStyleCnt="0"/>
      <dgm:spPr/>
    </dgm:pt>
    <dgm:pt modelId="{1165EACC-C57E-42A6-A313-B18465AD7822}" type="pres">
      <dgm:prSet presAssocID="{BB96BE74-E5F4-437D-BBB8-ADEBFC9463C1}" presName="horzOne" presStyleCnt="0"/>
      <dgm:spPr/>
    </dgm:pt>
    <dgm:pt modelId="{CA1E96FC-EC4E-4962-92EC-E2DC502FCB25}" type="pres">
      <dgm:prSet presAssocID="{C6348744-647A-4258-BCAA-AE06000DCAA9}" presName="vertTwo" presStyleCnt="0"/>
      <dgm:spPr/>
    </dgm:pt>
    <dgm:pt modelId="{A757A6B4-59C1-4C88-B3B5-84971AE5A475}" type="pres">
      <dgm:prSet presAssocID="{C6348744-647A-4258-BCAA-AE06000DCAA9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223408C-807E-414D-BA01-C78CF27E107D}" type="pres">
      <dgm:prSet presAssocID="{C6348744-647A-4258-BCAA-AE06000DCAA9}" presName="parTransTwo" presStyleCnt="0"/>
      <dgm:spPr/>
    </dgm:pt>
    <dgm:pt modelId="{426A4B16-8634-422F-A875-73CD098ED806}" type="pres">
      <dgm:prSet presAssocID="{C6348744-647A-4258-BCAA-AE06000DCAA9}" presName="horzTwo" presStyleCnt="0"/>
      <dgm:spPr/>
    </dgm:pt>
    <dgm:pt modelId="{238244B4-2ECA-4A0C-A39D-D21C093F13DE}" type="pres">
      <dgm:prSet presAssocID="{777422F9-F9CE-4EFF-8145-671C2439C477}" presName="vertThree" presStyleCnt="0"/>
      <dgm:spPr/>
    </dgm:pt>
    <dgm:pt modelId="{754EE6B2-EBA5-4D0F-BF3C-2E29A8C4087D}" type="pres">
      <dgm:prSet presAssocID="{777422F9-F9CE-4EFF-8145-671C2439C477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55E1B3-773E-4114-AEE5-D71A447BAD7D}" type="pres">
      <dgm:prSet presAssocID="{777422F9-F9CE-4EFF-8145-671C2439C477}" presName="horzThree" presStyleCnt="0"/>
      <dgm:spPr/>
    </dgm:pt>
    <dgm:pt modelId="{D90FDD98-07BA-484F-9DEF-F061F523235E}" type="pres">
      <dgm:prSet presAssocID="{57B1C06E-6728-4B96-809D-C66A2D832BD8}" presName="sibSpaceThree" presStyleCnt="0"/>
      <dgm:spPr/>
    </dgm:pt>
    <dgm:pt modelId="{DF2FB718-8209-494A-A50F-3007243B9E14}" type="pres">
      <dgm:prSet presAssocID="{2C9BFB86-7A91-4394-B52C-3019FED10059}" presName="vertThree" presStyleCnt="0"/>
      <dgm:spPr/>
    </dgm:pt>
    <dgm:pt modelId="{35D8016D-164E-4990-9657-4ACFBDF263BA}" type="pres">
      <dgm:prSet presAssocID="{2C9BFB86-7A91-4394-B52C-3019FED10059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FC6B74-4635-4B3B-B7AF-24FDCAE54B37}" type="pres">
      <dgm:prSet presAssocID="{2C9BFB86-7A91-4394-B52C-3019FED10059}" presName="horzThree" presStyleCnt="0"/>
      <dgm:spPr/>
    </dgm:pt>
    <dgm:pt modelId="{571D5421-CA60-483C-A565-5ED5BBB5759E}" type="pres">
      <dgm:prSet presAssocID="{227A20A8-003F-4E98-9629-EDEEE8CEA5CE}" presName="sibSpaceTwo" presStyleCnt="0"/>
      <dgm:spPr/>
    </dgm:pt>
    <dgm:pt modelId="{D310596A-3B19-4705-8221-7CADF462DB0B}" type="pres">
      <dgm:prSet presAssocID="{56880EBA-1903-44F2-B6F3-A533EF417740}" presName="vertTwo" presStyleCnt="0"/>
      <dgm:spPr/>
    </dgm:pt>
    <dgm:pt modelId="{6E7EAC82-4108-4E3E-8EEB-AD8F7069D17B}" type="pres">
      <dgm:prSet presAssocID="{56880EBA-1903-44F2-B6F3-A533EF417740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87C44D7-7BE3-4084-816D-74A18F8648B0}" type="pres">
      <dgm:prSet presAssocID="{56880EBA-1903-44F2-B6F3-A533EF417740}" presName="horzTwo" presStyleCnt="0"/>
      <dgm:spPr/>
    </dgm:pt>
  </dgm:ptLst>
  <dgm:cxnLst>
    <dgm:cxn modelId="{0BF56681-8C42-4B91-847C-A15A973F61E1}" type="presOf" srcId="{BB96BE74-E5F4-437D-BBB8-ADEBFC9463C1}" destId="{4AEFF76B-6096-4AC1-A200-E8ECAF3B1C6F}" srcOrd="0" destOrd="0" presId="urn:microsoft.com/office/officeart/2005/8/layout/hierarchy4"/>
    <dgm:cxn modelId="{CA6CDAAB-0C14-4CC5-AF51-AF1A6B74510A}" srcId="{BB96BE74-E5F4-437D-BBB8-ADEBFC9463C1}" destId="{56880EBA-1903-44F2-B6F3-A533EF417740}" srcOrd="1" destOrd="0" parTransId="{F4F2B739-9BC3-4B2E-B6CC-E704638E7DDC}" sibTransId="{CCD3CA18-00B9-412B-8D01-6E314E90A3D0}"/>
    <dgm:cxn modelId="{4DEE2A3F-E1C5-4FE1-B01B-F394AB6A7144}" srcId="{BB96BE74-E5F4-437D-BBB8-ADEBFC9463C1}" destId="{C6348744-647A-4258-BCAA-AE06000DCAA9}" srcOrd="0" destOrd="0" parTransId="{EBEE1CB2-C6EF-46CE-9732-9BA07C88F8AB}" sibTransId="{227A20A8-003F-4E98-9629-EDEEE8CEA5CE}"/>
    <dgm:cxn modelId="{F43857CA-F278-49B3-A801-DDF64BFA9194}" srcId="{C6348744-647A-4258-BCAA-AE06000DCAA9}" destId="{2C9BFB86-7A91-4394-B52C-3019FED10059}" srcOrd="1" destOrd="0" parTransId="{D1146137-FA71-44E3-9385-A30419DBD90B}" sibTransId="{DAA53EF9-C79F-470C-8C15-66AB67E5A191}"/>
    <dgm:cxn modelId="{845F3AA8-AD08-430D-BEE0-03C70972AD67}" type="presOf" srcId="{56880EBA-1903-44F2-B6F3-A533EF417740}" destId="{6E7EAC82-4108-4E3E-8EEB-AD8F7069D17B}" srcOrd="0" destOrd="0" presId="urn:microsoft.com/office/officeart/2005/8/layout/hierarchy4"/>
    <dgm:cxn modelId="{39949AF1-9290-4578-91FC-527D60AE42F5}" srcId="{832728B3-2566-4EE7-B52B-9B5CAB72A6B5}" destId="{BB96BE74-E5F4-437D-BBB8-ADEBFC9463C1}" srcOrd="0" destOrd="0" parTransId="{5CB16050-C921-4045-B45E-32A6A7937E44}" sibTransId="{808E9C9A-7B51-4061-A97B-8D0C838DC76D}"/>
    <dgm:cxn modelId="{FDE7E783-CBAB-458B-8A9A-ADB0709C4461}" srcId="{C6348744-647A-4258-BCAA-AE06000DCAA9}" destId="{777422F9-F9CE-4EFF-8145-671C2439C477}" srcOrd="0" destOrd="0" parTransId="{5024A0B5-8D4B-4647-A1DD-6FFC2BE1243F}" sibTransId="{57B1C06E-6728-4B96-809D-C66A2D832BD8}"/>
    <dgm:cxn modelId="{49A8DCD6-BDF5-4C4E-8759-8B68110BE0CA}" type="presOf" srcId="{832728B3-2566-4EE7-B52B-9B5CAB72A6B5}" destId="{B9D4391B-21CA-473F-AC78-6179FA6541E1}" srcOrd="0" destOrd="0" presId="urn:microsoft.com/office/officeart/2005/8/layout/hierarchy4"/>
    <dgm:cxn modelId="{695627E0-B4C8-477F-8EAF-F086B1C6B722}" type="presOf" srcId="{2C9BFB86-7A91-4394-B52C-3019FED10059}" destId="{35D8016D-164E-4990-9657-4ACFBDF263BA}" srcOrd="0" destOrd="0" presId="urn:microsoft.com/office/officeart/2005/8/layout/hierarchy4"/>
    <dgm:cxn modelId="{3B18A002-90EE-4256-9542-E53AADE43163}" type="presOf" srcId="{C6348744-647A-4258-BCAA-AE06000DCAA9}" destId="{A757A6B4-59C1-4C88-B3B5-84971AE5A475}" srcOrd="0" destOrd="0" presId="urn:microsoft.com/office/officeart/2005/8/layout/hierarchy4"/>
    <dgm:cxn modelId="{95DCCA45-357B-4494-93A7-3A69CDC1462E}" type="presOf" srcId="{777422F9-F9CE-4EFF-8145-671C2439C477}" destId="{754EE6B2-EBA5-4D0F-BF3C-2E29A8C4087D}" srcOrd="0" destOrd="0" presId="urn:microsoft.com/office/officeart/2005/8/layout/hierarchy4"/>
    <dgm:cxn modelId="{6DFFD4D5-4D60-4760-B12A-FBEE11EB92AB}" type="presParOf" srcId="{B9D4391B-21CA-473F-AC78-6179FA6541E1}" destId="{FCCBCDF7-61AD-4C1D-B52F-61ACE91B4F2A}" srcOrd="0" destOrd="0" presId="urn:microsoft.com/office/officeart/2005/8/layout/hierarchy4"/>
    <dgm:cxn modelId="{98F51B16-94DB-4C63-A8C6-4D2D419D8089}" type="presParOf" srcId="{FCCBCDF7-61AD-4C1D-B52F-61ACE91B4F2A}" destId="{4AEFF76B-6096-4AC1-A200-E8ECAF3B1C6F}" srcOrd="0" destOrd="0" presId="urn:microsoft.com/office/officeart/2005/8/layout/hierarchy4"/>
    <dgm:cxn modelId="{9C3E686F-BDD8-4C72-B438-B98A3789D9D8}" type="presParOf" srcId="{FCCBCDF7-61AD-4C1D-B52F-61ACE91B4F2A}" destId="{7AF83F97-070A-49C3-A637-D276B3114EB0}" srcOrd="1" destOrd="0" presId="urn:microsoft.com/office/officeart/2005/8/layout/hierarchy4"/>
    <dgm:cxn modelId="{8FD4E051-A1E3-44A7-9085-9CE0F877A23B}" type="presParOf" srcId="{FCCBCDF7-61AD-4C1D-B52F-61ACE91B4F2A}" destId="{1165EACC-C57E-42A6-A313-B18465AD7822}" srcOrd="2" destOrd="0" presId="urn:microsoft.com/office/officeart/2005/8/layout/hierarchy4"/>
    <dgm:cxn modelId="{F3456927-0023-43D5-BDE4-5CB20E54B33F}" type="presParOf" srcId="{1165EACC-C57E-42A6-A313-B18465AD7822}" destId="{CA1E96FC-EC4E-4962-92EC-E2DC502FCB25}" srcOrd="0" destOrd="0" presId="urn:microsoft.com/office/officeart/2005/8/layout/hierarchy4"/>
    <dgm:cxn modelId="{CF3D6913-460A-43F2-91FA-367C53058915}" type="presParOf" srcId="{CA1E96FC-EC4E-4962-92EC-E2DC502FCB25}" destId="{A757A6B4-59C1-4C88-B3B5-84971AE5A475}" srcOrd="0" destOrd="0" presId="urn:microsoft.com/office/officeart/2005/8/layout/hierarchy4"/>
    <dgm:cxn modelId="{43D60125-4A13-4C6E-B742-BE80A286ACA8}" type="presParOf" srcId="{CA1E96FC-EC4E-4962-92EC-E2DC502FCB25}" destId="{9223408C-807E-414D-BA01-C78CF27E107D}" srcOrd="1" destOrd="0" presId="urn:microsoft.com/office/officeart/2005/8/layout/hierarchy4"/>
    <dgm:cxn modelId="{A662CFC3-5A8F-4CD7-8EB6-4EAA900B1239}" type="presParOf" srcId="{CA1E96FC-EC4E-4962-92EC-E2DC502FCB25}" destId="{426A4B16-8634-422F-A875-73CD098ED806}" srcOrd="2" destOrd="0" presId="urn:microsoft.com/office/officeart/2005/8/layout/hierarchy4"/>
    <dgm:cxn modelId="{2F069EB9-8FFD-4064-B8E7-E13FF28454DF}" type="presParOf" srcId="{426A4B16-8634-422F-A875-73CD098ED806}" destId="{238244B4-2ECA-4A0C-A39D-D21C093F13DE}" srcOrd="0" destOrd="0" presId="urn:microsoft.com/office/officeart/2005/8/layout/hierarchy4"/>
    <dgm:cxn modelId="{567B009C-7E22-448B-94B7-DFBEDFB42F53}" type="presParOf" srcId="{238244B4-2ECA-4A0C-A39D-D21C093F13DE}" destId="{754EE6B2-EBA5-4D0F-BF3C-2E29A8C4087D}" srcOrd="0" destOrd="0" presId="urn:microsoft.com/office/officeart/2005/8/layout/hierarchy4"/>
    <dgm:cxn modelId="{04FDB9E9-3788-4154-9D08-235968474E31}" type="presParOf" srcId="{238244B4-2ECA-4A0C-A39D-D21C093F13DE}" destId="{A155E1B3-773E-4114-AEE5-D71A447BAD7D}" srcOrd="1" destOrd="0" presId="urn:microsoft.com/office/officeart/2005/8/layout/hierarchy4"/>
    <dgm:cxn modelId="{08C2EF8B-407B-42EC-A013-6483ABECD3A9}" type="presParOf" srcId="{426A4B16-8634-422F-A875-73CD098ED806}" destId="{D90FDD98-07BA-484F-9DEF-F061F523235E}" srcOrd="1" destOrd="0" presId="urn:microsoft.com/office/officeart/2005/8/layout/hierarchy4"/>
    <dgm:cxn modelId="{4ACBDA22-DA05-4661-BE7D-4EC944EE761F}" type="presParOf" srcId="{426A4B16-8634-422F-A875-73CD098ED806}" destId="{DF2FB718-8209-494A-A50F-3007243B9E14}" srcOrd="2" destOrd="0" presId="urn:microsoft.com/office/officeart/2005/8/layout/hierarchy4"/>
    <dgm:cxn modelId="{AF2EB830-1A1A-4DC1-91E1-E9B564706F9B}" type="presParOf" srcId="{DF2FB718-8209-494A-A50F-3007243B9E14}" destId="{35D8016D-164E-4990-9657-4ACFBDF263BA}" srcOrd="0" destOrd="0" presId="urn:microsoft.com/office/officeart/2005/8/layout/hierarchy4"/>
    <dgm:cxn modelId="{252B0427-50EA-404E-AF05-CF414CAA0AE1}" type="presParOf" srcId="{DF2FB718-8209-494A-A50F-3007243B9E14}" destId="{A1FC6B74-4635-4B3B-B7AF-24FDCAE54B37}" srcOrd="1" destOrd="0" presId="urn:microsoft.com/office/officeart/2005/8/layout/hierarchy4"/>
    <dgm:cxn modelId="{FB45F1E0-4018-4B94-A7A5-5688D7518DD4}" type="presParOf" srcId="{1165EACC-C57E-42A6-A313-B18465AD7822}" destId="{571D5421-CA60-483C-A565-5ED5BBB5759E}" srcOrd="1" destOrd="0" presId="urn:microsoft.com/office/officeart/2005/8/layout/hierarchy4"/>
    <dgm:cxn modelId="{069A0F65-31AF-4E3E-A968-45FF02FDBCE7}" type="presParOf" srcId="{1165EACC-C57E-42A6-A313-B18465AD7822}" destId="{D310596A-3B19-4705-8221-7CADF462DB0B}" srcOrd="2" destOrd="0" presId="urn:microsoft.com/office/officeart/2005/8/layout/hierarchy4"/>
    <dgm:cxn modelId="{E7AE9A43-505F-4324-AB81-BD8A2222C304}" type="presParOf" srcId="{D310596A-3B19-4705-8221-7CADF462DB0B}" destId="{6E7EAC82-4108-4E3E-8EEB-AD8F7069D17B}" srcOrd="0" destOrd="0" presId="urn:microsoft.com/office/officeart/2005/8/layout/hierarchy4"/>
    <dgm:cxn modelId="{E3C1FDF3-EC31-45AF-95DD-EFFC0550D366}" type="presParOf" srcId="{D310596A-3B19-4705-8221-7CADF462DB0B}" destId="{187C44D7-7BE3-4084-816D-74A18F8648B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7D236F-5FFF-474A-BE87-609D88B4ABB5}" type="doc">
      <dgm:prSet loTypeId="urn:microsoft.com/office/officeart/2005/8/layout/vProcess5" loCatId="process" qsTypeId="urn:microsoft.com/office/officeart/2005/8/quickstyle/simple3" qsCatId="simple" csTypeId="urn:microsoft.com/office/officeart/2005/8/colors/accent6_3" csCatId="accent6" phldr="1"/>
      <dgm:spPr/>
      <dgm:t>
        <a:bodyPr/>
        <a:lstStyle/>
        <a:p>
          <a:endParaRPr lang="zh-CN" altLang="en-US"/>
        </a:p>
      </dgm:t>
    </dgm:pt>
    <dgm:pt modelId="{541A270F-3447-4EFA-ABC5-26E4EE250394}" type="pres">
      <dgm:prSet presAssocID="{907D236F-5FFF-474A-BE87-609D88B4ABB5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E288039-BED9-422F-9EB7-23BB51D9E621}" type="pres">
      <dgm:prSet presAssocID="{907D236F-5FFF-474A-BE87-609D88B4ABB5}" presName="dummyMaxCanvas" presStyleCnt="0">
        <dgm:presLayoutVars/>
      </dgm:prSet>
      <dgm:spPr/>
    </dgm:pt>
  </dgm:ptLst>
  <dgm:cxnLst>
    <dgm:cxn modelId="{7E736A00-B251-4096-8D69-063B94209A50}" type="presOf" srcId="{907D236F-5FFF-474A-BE87-609D88B4ABB5}" destId="{541A270F-3447-4EFA-ABC5-26E4EE250394}" srcOrd="0" destOrd="0" presId="urn:microsoft.com/office/officeart/2005/8/layout/vProcess5"/>
    <dgm:cxn modelId="{684EEB91-481F-46E8-9DF3-D160F17D73E8}" type="presParOf" srcId="{541A270F-3447-4EFA-ABC5-26E4EE250394}" destId="{4E288039-BED9-422F-9EB7-23BB51D9E621}" srcOrd="0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8471AA-C5A6-4F41-BC59-CE997B861CAE}" type="doc">
      <dgm:prSet loTypeId="urn:microsoft.com/office/officeart/2005/8/layout/vList5" loCatId="list" qsTypeId="urn:microsoft.com/office/officeart/2005/8/quickstyle/simple4" qsCatId="simple" csTypeId="urn:microsoft.com/office/officeart/2005/8/colors/accent2_4" csCatId="accent2" phldr="1"/>
      <dgm:spPr/>
      <dgm:t>
        <a:bodyPr/>
        <a:lstStyle/>
        <a:p>
          <a:endParaRPr lang="zh-CN" altLang="en-US"/>
        </a:p>
      </dgm:t>
    </dgm:pt>
    <dgm:pt modelId="{389892A1-B585-4EA3-A7A7-8D04099FDE86}">
      <dgm:prSet/>
      <dgm:spPr/>
      <dgm:t>
        <a:bodyPr/>
        <a:lstStyle/>
        <a:p>
          <a:pPr rtl="0"/>
          <a:r>
            <a:rPr lang="zh-CN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rPr>
            <a:t>多个</a:t>
          </a:r>
          <a:r>
            <a:rPr lang="zh-CN" altLang="en-US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rPr>
            <a:t>作图</a:t>
          </a:r>
          <a:r>
            <a:rPr lang="zh-CN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rPr>
            <a:t>系列</a:t>
          </a:r>
          <a:endParaRPr lang="zh-CN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软雅黑" pitchFamily="34" charset="-122"/>
            <a:ea typeface="微软雅黑" pitchFamily="34" charset="-122"/>
          </a:endParaRPr>
        </a:p>
      </dgm:t>
    </dgm:pt>
    <dgm:pt modelId="{CEB2F99E-FC5B-4BF8-9138-23681673E10D}" type="parTrans" cxnId="{08FB65D5-B7A5-48C7-A3BD-4847A0BD0285}">
      <dgm:prSet/>
      <dgm:spPr/>
      <dgm:t>
        <a:bodyPr/>
        <a:lstStyle/>
        <a:p>
          <a:endParaRPr lang="zh-CN" altLang="en-US"/>
        </a:p>
      </dgm:t>
    </dgm:pt>
    <dgm:pt modelId="{A0F3F862-B887-4463-A5D6-3998E312B315}" type="sibTrans" cxnId="{08FB65D5-B7A5-48C7-A3BD-4847A0BD0285}">
      <dgm:prSet/>
      <dgm:spPr/>
      <dgm:t>
        <a:bodyPr/>
        <a:lstStyle/>
        <a:p>
          <a:endParaRPr lang="zh-CN" altLang="en-US"/>
        </a:p>
      </dgm:t>
    </dgm:pt>
    <dgm:pt modelId="{6FFF5D65-2B85-4421-BB78-41EAEC1B60B7}">
      <dgm:prSet/>
      <dgm:spPr/>
      <dgm:t>
        <a:bodyPr/>
        <a:lstStyle/>
        <a:p>
          <a:pPr rtl="0"/>
          <a:r>
            <a:rPr lang="zh-CN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rPr>
            <a:t>LEGEND</a:t>
          </a:r>
          <a:endParaRPr lang="zh-CN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软雅黑" pitchFamily="34" charset="-122"/>
            <a:ea typeface="微软雅黑" pitchFamily="34" charset="-122"/>
          </a:endParaRPr>
        </a:p>
      </dgm:t>
    </dgm:pt>
    <dgm:pt modelId="{6D969A80-DF05-473B-915A-DDED89F86D6D}" type="parTrans" cxnId="{955A3150-114F-41F6-B9A8-06F35BFE79CB}">
      <dgm:prSet/>
      <dgm:spPr/>
      <dgm:t>
        <a:bodyPr/>
        <a:lstStyle/>
        <a:p>
          <a:endParaRPr lang="zh-CN" altLang="en-US"/>
        </a:p>
      </dgm:t>
    </dgm:pt>
    <dgm:pt modelId="{0AC41B12-6C5A-487A-B8DE-6DC438C32306}" type="sibTrans" cxnId="{955A3150-114F-41F6-B9A8-06F35BFE79CB}">
      <dgm:prSet/>
      <dgm:spPr/>
      <dgm:t>
        <a:bodyPr/>
        <a:lstStyle/>
        <a:p>
          <a:endParaRPr lang="zh-CN" altLang="en-US"/>
        </a:p>
      </dgm:t>
    </dgm:pt>
    <dgm:pt modelId="{07E8FC01-C545-4D7F-8CDF-2F9ABA361D43}">
      <dgm:prSet/>
      <dgm:spPr/>
      <dgm:t>
        <a:bodyPr/>
        <a:lstStyle/>
        <a:p>
          <a:pPr rtl="0"/>
          <a:r>
            <a:rPr lang="zh-CN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rPr>
            <a:t>自适应坐标</a:t>
          </a:r>
          <a:endParaRPr lang="zh-CN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软雅黑" pitchFamily="34" charset="-122"/>
            <a:ea typeface="微软雅黑" pitchFamily="34" charset="-122"/>
          </a:endParaRPr>
        </a:p>
      </dgm:t>
    </dgm:pt>
    <dgm:pt modelId="{16183F23-523F-4EAA-9E08-A9A1638C934A}" type="parTrans" cxnId="{EF8B9020-17F7-48B1-B49D-7EF9BAD53913}">
      <dgm:prSet/>
      <dgm:spPr/>
      <dgm:t>
        <a:bodyPr/>
        <a:lstStyle/>
        <a:p>
          <a:endParaRPr lang="zh-CN" altLang="en-US"/>
        </a:p>
      </dgm:t>
    </dgm:pt>
    <dgm:pt modelId="{EC52EFDE-D71C-4498-9831-F63727043A02}" type="sibTrans" cxnId="{EF8B9020-17F7-48B1-B49D-7EF9BAD53913}">
      <dgm:prSet/>
      <dgm:spPr/>
      <dgm:t>
        <a:bodyPr/>
        <a:lstStyle/>
        <a:p>
          <a:endParaRPr lang="zh-CN" altLang="en-US"/>
        </a:p>
      </dgm:t>
    </dgm:pt>
    <dgm:pt modelId="{57FD3C96-174E-4B41-B413-71286E39C5DA}">
      <dgm:prSet/>
      <dgm:spPr/>
      <dgm:t>
        <a:bodyPr/>
        <a:lstStyle/>
        <a:p>
          <a:pPr rtl="0"/>
          <a:r>
            <a:rPr lang="zh-CN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rPr>
            <a:t>动态过渡</a:t>
          </a:r>
          <a:endParaRPr lang="zh-CN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软雅黑" pitchFamily="34" charset="-122"/>
            <a:ea typeface="微软雅黑" pitchFamily="34" charset="-122"/>
          </a:endParaRPr>
        </a:p>
      </dgm:t>
    </dgm:pt>
    <dgm:pt modelId="{311B46CB-11A8-4285-B5AC-EFE2C0C9FE24}" type="parTrans" cxnId="{0E73905E-C111-47E9-8CB0-4080FC9A01CF}">
      <dgm:prSet/>
      <dgm:spPr/>
      <dgm:t>
        <a:bodyPr/>
        <a:lstStyle/>
        <a:p>
          <a:endParaRPr lang="zh-CN" altLang="en-US"/>
        </a:p>
      </dgm:t>
    </dgm:pt>
    <dgm:pt modelId="{67167B0D-36C7-4340-A3DD-2E28DA5F5F75}" type="sibTrans" cxnId="{0E73905E-C111-47E9-8CB0-4080FC9A01CF}">
      <dgm:prSet/>
      <dgm:spPr/>
      <dgm:t>
        <a:bodyPr/>
        <a:lstStyle/>
        <a:p>
          <a:endParaRPr lang="zh-CN" altLang="en-US"/>
        </a:p>
      </dgm:t>
    </dgm:pt>
    <dgm:pt modelId="{54747E17-099E-4F31-80DA-08A9E126DEAF}">
      <dgm:prSet/>
      <dgm:spPr/>
      <dgm:t>
        <a:bodyPr/>
        <a:lstStyle/>
        <a:p>
          <a:pPr rtl="0"/>
          <a:r>
            <a:rPr lang="zh-CN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rPr>
            <a:t>线状图，散点图，面积图</a:t>
          </a:r>
          <a:endParaRPr lang="zh-CN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软雅黑" pitchFamily="34" charset="-122"/>
            <a:ea typeface="微软雅黑" pitchFamily="34" charset="-122"/>
          </a:endParaRPr>
        </a:p>
      </dgm:t>
    </dgm:pt>
    <dgm:pt modelId="{B2558737-1A0B-4693-8F0D-60A1E743EC75}" type="parTrans" cxnId="{9A215877-42B2-42D8-A898-11B634DEB59D}">
      <dgm:prSet/>
      <dgm:spPr/>
      <dgm:t>
        <a:bodyPr/>
        <a:lstStyle/>
        <a:p>
          <a:endParaRPr lang="zh-CN" altLang="en-US"/>
        </a:p>
      </dgm:t>
    </dgm:pt>
    <dgm:pt modelId="{4DAFE1A7-8B4E-4A3F-A7B7-D249EEBA9AD6}" type="sibTrans" cxnId="{9A215877-42B2-42D8-A898-11B634DEB59D}">
      <dgm:prSet/>
      <dgm:spPr/>
      <dgm:t>
        <a:bodyPr/>
        <a:lstStyle/>
        <a:p>
          <a:endParaRPr lang="zh-CN" altLang="en-US"/>
        </a:p>
      </dgm:t>
    </dgm:pt>
    <dgm:pt modelId="{394432D0-0AE2-40FC-B4BB-C3C2A998D990}" type="pres">
      <dgm:prSet presAssocID="{1C8471AA-C5A6-4F41-BC59-CE997B861CA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433F3E9-1828-4397-AFC3-05448B332A2A}" type="pres">
      <dgm:prSet presAssocID="{389892A1-B585-4EA3-A7A7-8D04099FDE86}" presName="linNode" presStyleCnt="0"/>
      <dgm:spPr/>
    </dgm:pt>
    <dgm:pt modelId="{81AFB539-01A6-4286-B787-AAE11E37CEF5}" type="pres">
      <dgm:prSet presAssocID="{389892A1-B585-4EA3-A7A7-8D04099FDE86}" presName="parentText" presStyleLbl="node1" presStyleIdx="0" presStyleCnt="5" custLinFactY="11298" custLinFactNeighborX="-44717" custLinFactNeighborY="10000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2ECB22-DACF-4616-929A-9BF782CCE3B7}" type="pres">
      <dgm:prSet presAssocID="{A0F3F862-B887-4463-A5D6-3998E312B315}" presName="sp" presStyleCnt="0"/>
      <dgm:spPr/>
    </dgm:pt>
    <dgm:pt modelId="{577132AD-2AB6-42C3-8F32-2A164C6A7B5F}" type="pres">
      <dgm:prSet presAssocID="{6FFF5D65-2B85-4421-BB78-41EAEC1B60B7}" presName="linNode" presStyleCnt="0"/>
      <dgm:spPr/>
    </dgm:pt>
    <dgm:pt modelId="{2A85D9AE-E88B-46A0-BD6D-3BD96350BA8A}" type="pres">
      <dgm:prSet presAssocID="{6FFF5D65-2B85-4421-BB78-41EAEC1B60B7}" presName="parentText" presStyleLbl="node1" presStyleIdx="1" presStyleCnt="5" custLinFactNeighborX="-5035" custLinFactNeighborY="8064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31947E-BEFE-4976-BC7B-9C84813B126D}" type="pres">
      <dgm:prSet presAssocID="{0AC41B12-6C5A-487A-B8DE-6DC438C32306}" presName="sp" presStyleCnt="0"/>
      <dgm:spPr/>
    </dgm:pt>
    <dgm:pt modelId="{E820BF70-3F79-468A-9954-F02EA9075B94}" type="pres">
      <dgm:prSet presAssocID="{07E8FC01-C545-4D7F-8CDF-2F9ABA361D43}" presName="linNode" presStyleCnt="0"/>
      <dgm:spPr/>
    </dgm:pt>
    <dgm:pt modelId="{EF39648E-E923-459D-8CAE-846C0A67D05D}" type="pres">
      <dgm:prSet presAssocID="{07E8FC01-C545-4D7F-8CDF-2F9ABA361D43}" presName="parentText" presStyleLbl="node1" presStyleIdx="2" presStyleCnt="5" custLinFactNeighborX="8193" custLinFactNeighborY="6487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AECCE-843A-43D7-9A61-81FAC10FC73E}" type="pres">
      <dgm:prSet presAssocID="{EC52EFDE-D71C-4498-9831-F63727043A02}" presName="sp" presStyleCnt="0"/>
      <dgm:spPr/>
    </dgm:pt>
    <dgm:pt modelId="{296BD41F-AAC8-4F2C-80E3-8260F0827ADD}" type="pres">
      <dgm:prSet presAssocID="{57FD3C96-174E-4B41-B413-71286E39C5DA}" presName="linNode" presStyleCnt="0"/>
      <dgm:spPr/>
    </dgm:pt>
    <dgm:pt modelId="{CEFCD0FA-EB17-4C9A-A3E1-61F79C7AFC28}" type="pres">
      <dgm:prSet presAssocID="{57FD3C96-174E-4B41-B413-71286E39C5DA}" presName="parentText" presStyleLbl="node1" presStyleIdx="3" presStyleCnt="5" custLinFactNeighborX="-27081" custLinFactNeighborY="4165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248260-ED3B-4807-9CD6-F27898207BE6}" type="pres">
      <dgm:prSet presAssocID="{67167B0D-36C7-4340-A3DD-2E28DA5F5F75}" presName="sp" presStyleCnt="0"/>
      <dgm:spPr/>
    </dgm:pt>
    <dgm:pt modelId="{D8F667D0-5914-4B7A-B827-C15747929A8D}" type="pres">
      <dgm:prSet presAssocID="{54747E17-099E-4F31-80DA-08A9E126DEAF}" presName="linNode" presStyleCnt="0"/>
      <dgm:spPr/>
    </dgm:pt>
    <dgm:pt modelId="{EC14A487-ADFB-4A8B-A122-0B7EB227515E}" type="pres">
      <dgm:prSet presAssocID="{54747E17-099E-4F31-80DA-08A9E126DEAF}" presName="parentText" presStyleLbl="node1" presStyleIdx="4" presStyleCnt="5" custLinFactNeighborX="-99811" custLinFactNeighborY="1844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0B9F987-04EF-482B-A6AE-9E505A343074}" type="presOf" srcId="{389892A1-B585-4EA3-A7A7-8D04099FDE86}" destId="{81AFB539-01A6-4286-B787-AAE11E37CEF5}" srcOrd="0" destOrd="0" presId="urn:microsoft.com/office/officeart/2005/8/layout/vList5"/>
    <dgm:cxn modelId="{5CCD0A61-62B8-4BEC-886C-5BE44EA83175}" type="presOf" srcId="{1C8471AA-C5A6-4F41-BC59-CE997B861CAE}" destId="{394432D0-0AE2-40FC-B4BB-C3C2A998D990}" srcOrd="0" destOrd="0" presId="urn:microsoft.com/office/officeart/2005/8/layout/vList5"/>
    <dgm:cxn modelId="{133F34D6-FE48-42DA-A505-41414C6F0E2B}" type="presOf" srcId="{57FD3C96-174E-4B41-B413-71286E39C5DA}" destId="{CEFCD0FA-EB17-4C9A-A3E1-61F79C7AFC28}" srcOrd="0" destOrd="0" presId="urn:microsoft.com/office/officeart/2005/8/layout/vList5"/>
    <dgm:cxn modelId="{B762135E-5544-4C9A-9A07-A28292CB3631}" type="presOf" srcId="{6FFF5D65-2B85-4421-BB78-41EAEC1B60B7}" destId="{2A85D9AE-E88B-46A0-BD6D-3BD96350BA8A}" srcOrd="0" destOrd="0" presId="urn:microsoft.com/office/officeart/2005/8/layout/vList5"/>
    <dgm:cxn modelId="{EF8B9020-17F7-48B1-B49D-7EF9BAD53913}" srcId="{1C8471AA-C5A6-4F41-BC59-CE997B861CAE}" destId="{07E8FC01-C545-4D7F-8CDF-2F9ABA361D43}" srcOrd="2" destOrd="0" parTransId="{16183F23-523F-4EAA-9E08-A9A1638C934A}" sibTransId="{EC52EFDE-D71C-4498-9831-F63727043A02}"/>
    <dgm:cxn modelId="{955A3150-114F-41F6-B9A8-06F35BFE79CB}" srcId="{1C8471AA-C5A6-4F41-BC59-CE997B861CAE}" destId="{6FFF5D65-2B85-4421-BB78-41EAEC1B60B7}" srcOrd="1" destOrd="0" parTransId="{6D969A80-DF05-473B-915A-DDED89F86D6D}" sibTransId="{0AC41B12-6C5A-487A-B8DE-6DC438C32306}"/>
    <dgm:cxn modelId="{EECB8E2C-39B0-4DDA-A05C-DC3C76EDC59D}" type="presOf" srcId="{07E8FC01-C545-4D7F-8CDF-2F9ABA361D43}" destId="{EF39648E-E923-459D-8CAE-846C0A67D05D}" srcOrd="0" destOrd="0" presId="urn:microsoft.com/office/officeart/2005/8/layout/vList5"/>
    <dgm:cxn modelId="{08FB65D5-B7A5-48C7-A3BD-4847A0BD0285}" srcId="{1C8471AA-C5A6-4F41-BC59-CE997B861CAE}" destId="{389892A1-B585-4EA3-A7A7-8D04099FDE86}" srcOrd="0" destOrd="0" parTransId="{CEB2F99E-FC5B-4BF8-9138-23681673E10D}" sibTransId="{A0F3F862-B887-4463-A5D6-3998E312B315}"/>
    <dgm:cxn modelId="{0E73905E-C111-47E9-8CB0-4080FC9A01CF}" srcId="{1C8471AA-C5A6-4F41-BC59-CE997B861CAE}" destId="{57FD3C96-174E-4B41-B413-71286E39C5DA}" srcOrd="3" destOrd="0" parTransId="{311B46CB-11A8-4285-B5AC-EFE2C0C9FE24}" sibTransId="{67167B0D-36C7-4340-A3DD-2E28DA5F5F75}"/>
    <dgm:cxn modelId="{9A215877-42B2-42D8-A898-11B634DEB59D}" srcId="{1C8471AA-C5A6-4F41-BC59-CE997B861CAE}" destId="{54747E17-099E-4F31-80DA-08A9E126DEAF}" srcOrd="4" destOrd="0" parTransId="{B2558737-1A0B-4693-8F0D-60A1E743EC75}" sibTransId="{4DAFE1A7-8B4E-4A3F-A7B7-D249EEBA9AD6}"/>
    <dgm:cxn modelId="{F2B2BC84-4AE4-492F-BD38-8CBB93E27CAE}" type="presOf" srcId="{54747E17-099E-4F31-80DA-08A9E126DEAF}" destId="{EC14A487-ADFB-4A8B-A122-0B7EB227515E}" srcOrd="0" destOrd="0" presId="urn:microsoft.com/office/officeart/2005/8/layout/vList5"/>
    <dgm:cxn modelId="{CDBC8E68-F06C-404F-8E41-9D403A1D5AA2}" type="presParOf" srcId="{394432D0-0AE2-40FC-B4BB-C3C2A998D990}" destId="{D433F3E9-1828-4397-AFC3-05448B332A2A}" srcOrd="0" destOrd="0" presId="urn:microsoft.com/office/officeart/2005/8/layout/vList5"/>
    <dgm:cxn modelId="{6897442E-DD3F-4E26-98AA-768869C07AAA}" type="presParOf" srcId="{D433F3E9-1828-4397-AFC3-05448B332A2A}" destId="{81AFB539-01A6-4286-B787-AAE11E37CEF5}" srcOrd="0" destOrd="0" presId="urn:microsoft.com/office/officeart/2005/8/layout/vList5"/>
    <dgm:cxn modelId="{8620A063-2F10-42E0-AC6C-FE2A80AE6208}" type="presParOf" srcId="{394432D0-0AE2-40FC-B4BB-C3C2A998D990}" destId="{F32ECB22-DACF-4616-929A-9BF782CCE3B7}" srcOrd="1" destOrd="0" presId="urn:microsoft.com/office/officeart/2005/8/layout/vList5"/>
    <dgm:cxn modelId="{A409F437-2D6C-485B-99E6-861B425DC29B}" type="presParOf" srcId="{394432D0-0AE2-40FC-B4BB-C3C2A998D990}" destId="{577132AD-2AB6-42C3-8F32-2A164C6A7B5F}" srcOrd="2" destOrd="0" presId="urn:microsoft.com/office/officeart/2005/8/layout/vList5"/>
    <dgm:cxn modelId="{8364F02B-84C9-4297-9C8F-B44E3A82AC05}" type="presParOf" srcId="{577132AD-2AB6-42C3-8F32-2A164C6A7B5F}" destId="{2A85D9AE-E88B-46A0-BD6D-3BD96350BA8A}" srcOrd="0" destOrd="0" presId="urn:microsoft.com/office/officeart/2005/8/layout/vList5"/>
    <dgm:cxn modelId="{DC51D2FA-7A8D-43F7-A85B-C38C80BBB06D}" type="presParOf" srcId="{394432D0-0AE2-40FC-B4BB-C3C2A998D990}" destId="{4F31947E-BEFE-4976-BC7B-9C84813B126D}" srcOrd="3" destOrd="0" presId="urn:microsoft.com/office/officeart/2005/8/layout/vList5"/>
    <dgm:cxn modelId="{CEEDBD9C-6C4F-4934-BD16-9E4D3B7BB15B}" type="presParOf" srcId="{394432D0-0AE2-40FC-B4BB-C3C2A998D990}" destId="{E820BF70-3F79-468A-9954-F02EA9075B94}" srcOrd="4" destOrd="0" presId="urn:microsoft.com/office/officeart/2005/8/layout/vList5"/>
    <dgm:cxn modelId="{619C5F44-C8E9-4F16-95F9-E984170B01C2}" type="presParOf" srcId="{E820BF70-3F79-468A-9954-F02EA9075B94}" destId="{EF39648E-E923-459D-8CAE-846C0A67D05D}" srcOrd="0" destOrd="0" presId="urn:microsoft.com/office/officeart/2005/8/layout/vList5"/>
    <dgm:cxn modelId="{4FAB75F2-6CAB-465B-BD52-D72D2AD32B02}" type="presParOf" srcId="{394432D0-0AE2-40FC-B4BB-C3C2A998D990}" destId="{AD4AECCE-843A-43D7-9A61-81FAC10FC73E}" srcOrd="5" destOrd="0" presId="urn:microsoft.com/office/officeart/2005/8/layout/vList5"/>
    <dgm:cxn modelId="{A019691A-07D5-48DD-9A6A-E68C2323CFF7}" type="presParOf" srcId="{394432D0-0AE2-40FC-B4BB-C3C2A998D990}" destId="{296BD41F-AAC8-4F2C-80E3-8260F0827ADD}" srcOrd="6" destOrd="0" presId="urn:microsoft.com/office/officeart/2005/8/layout/vList5"/>
    <dgm:cxn modelId="{B73A9586-B71E-42FC-A0EC-1173CD38E8F9}" type="presParOf" srcId="{296BD41F-AAC8-4F2C-80E3-8260F0827ADD}" destId="{CEFCD0FA-EB17-4C9A-A3E1-61F79C7AFC28}" srcOrd="0" destOrd="0" presId="urn:microsoft.com/office/officeart/2005/8/layout/vList5"/>
    <dgm:cxn modelId="{061F66E0-3F7E-43EC-9A88-70330F3909C3}" type="presParOf" srcId="{394432D0-0AE2-40FC-B4BB-C3C2A998D990}" destId="{89248260-ED3B-4807-9CD6-F27898207BE6}" srcOrd="7" destOrd="0" presId="urn:microsoft.com/office/officeart/2005/8/layout/vList5"/>
    <dgm:cxn modelId="{1B3BF90B-2A67-430C-99A5-14A37C620DBD}" type="presParOf" srcId="{394432D0-0AE2-40FC-B4BB-C3C2A998D990}" destId="{D8F667D0-5914-4B7A-B827-C15747929A8D}" srcOrd="8" destOrd="0" presId="urn:microsoft.com/office/officeart/2005/8/layout/vList5"/>
    <dgm:cxn modelId="{BDABD335-329C-4FDD-9DDA-21E0D3DC97C1}" type="presParOf" srcId="{D8F667D0-5914-4B7A-B827-C15747929A8D}" destId="{EC14A487-ADFB-4A8B-A122-0B7EB227515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8471AA-C5A6-4F41-BC59-CE997B861CAE}" type="doc">
      <dgm:prSet loTypeId="urn:microsoft.com/office/officeart/2005/8/layout/vList5" loCatId="list" qsTypeId="urn:microsoft.com/office/officeart/2005/8/quickstyle/simple4" qsCatId="simple" csTypeId="urn:microsoft.com/office/officeart/2005/8/colors/accent2_4" csCatId="accent2" phldr="1"/>
      <dgm:spPr/>
      <dgm:t>
        <a:bodyPr/>
        <a:lstStyle/>
        <a:p>
          <a:endParaRPr lang="zh-CN" altLang="en-US"/>
        </a:p>
      </dgm:t>
    </dgm:pt>
    <dgm:pt modelId="{389892A1-B585-4EA3-A7A7-8D04099FDE86}">
      <dgm:prSet/>
      <dgm:spPr/>
      <dgm:t>
        <a:bodyPr/>
        <a:lstStyle/>
        <a:p>
          <a:pPr rtl="0"/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三维转换</a:t>
          </a:r>
          <a:endParaRPr lang="zh-CN" dirty="0">
            <a:latin typeface="微软雅黑" pitchFamily="34" charset="-122"/>
            <a:ea typeface="微软雅黑" pitchFamily="34" charset="-122"/>
          </a:endParaRPr>
        </a:p>
      </dgm:t>
    </dgm:pt>
    <dgm:pt modelId="{CEB2F99E-FC5B-4BF8-9138-23681673E10D}" type="parTrans" cxnId="{08FB65D5-B7A5-48C7-A3BD-4847A0BD0285}">
      <dgm:prSet/>
      <dgm:spPr/>
      <dgm:t>
        <a:bodyPr/>
        <a:lstStyle/>
        <a:p>
          <a:endParaRPr lang="zh-CN" altLang="en-US"/>
        </a:p>
      </dgm:t>
    </dgm:pt>
    <dgm:pt modelId="{A0F3F862-B887-4463-A5D6-3998E312B315}" type="sibTrans" cxnId="{08FB65D5-B7A5-48C7-A3BD-4847A0BD0285}">
      <dgm:prSet/>
      <dgm:spPr/>
      <dgm:t>
        <a:bodyPr/>
        <a:lstStyle/>
        <a:p>
          <a:endParaRPr lang="zh-CN" altLang="en-US"/>
        </a:p>
      </dgm:t>
    </dgm:pt>
    <dgm:pt modelId="{6FFF5D65-2B85-4421-BB78-41EAEC1B60B7}">
      <dgm:prSet/>
      <dgm:spPr/>
      <dgm:t>
        <a:bodyPr/>
        <a:lstStyle/>
        <a:p>
          <a:pPr rtl="0"/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性能优化</a:t>
          </a:r>
          <a:endParaRPr lang="zh-CN" dirty="0">
            <a:latin typeface="微软雅黑" pitchFamily="34" charset="-122"/>
            <a:ea typeface="微软雅黑" pitchFamily="34" charset="-122"/>
          </a:endParaRPr>
        </a:p>
      </dgm:t>
    </dgm:pt>
    <dgm:pt modelId="{6D969A80-DF05-473B-915A-DDED89F86D6D}" type="parTrans" cxnId="{955A3150-114F-41F6-B9A8-06F35BFE79CB}">
      <dgm:prSet/>
      <dgm:spPr/>
      <dgm:t>
        <a:bodyPr/>
        <a:lstStyle/>
        <a:p>
          <a:endParaRPr lang="zh-CN" altLang="en-US"/>
        </a:p>
      </dgm:t>
    </dgm:pt>
    <dgm:pt modelId="{0AC41B12-6C5A-487A-B8DE-6DC438C32306}" type="sibTrans" cxnId="{955A3150-114F-41F6-B9A8-06F35BFE79CB}">
      <dgm:prSet/>
      <dgm:spPr/>
      <dgm:t>
        <a:bodyPr/>
        <a:lstStyle/>
        <a:p>
          <a:endParaRPr lang="zh-CN" altLang="en-US"/>
        </a:p>
      </dgm:t>
    </dgm:pt>
    <dgm:pt modelId="{07E8FC01-C545-4D7F-8CDF-2F9ABA361D43}">
      <dgm:prSet/>
      <dgm:spPr/>
      <dgm:t>
        <a:bodyPr/>
        <a:lstStyle/>
        <a:p>
          <a:pPr rtl="0"/>
          <a:r>
            <a:rPr lang="zh-CN" dirty="0" smtClean="0">
              <a:latin typeface="微软雅黑" pitchFamily="34" charset="-122"/>
              <a:ea typeface="微软雅黑" pitchFamily="34" charset="-122"/>
            </a:rPr>
            <a:t>自适应坐标</a:t>
          </a:r>
          <a:endParaRPr lang="zh-CN" dirty="0">
            <a:latin typeface="微软雅黑" pitchFamily="34" charset="-122"/>
            <a:ea typeface="微软雅黑" pitchFamily="34" charset="-122"/>
          </a:endParaRPr>
        </a:p>
      </dgm:t>
    </dgm:pt>
    <dgm:pt modelId="{16183F23-523F-4EAA-9E08-A9A1638C934A}" type="parTrans" cxnId="{EF8B9020-17F7-48B1-B49D-7EF9BAD53913}">
      <dgm:prSet/>
      <dgm:spPr/>
      <dgm:t>
        <a:bodyPr/>
        <a:lstStyle/>
        <a:p>
          <a:endParaRPr lang="zh-CN" altLang="en-US"/>
        </a:p>
      </dgm:t>
    </dgm:pt>
    <dgm:pt modelId="{EC52EFDE-D71C-4498-9831-F63727043A02}" type="sibTrans" cxnId="{EF8B9020-17F7-48B1-B49D-7EF9BAD53913}">
      <dgm:prSet/>
      <dgm:spPr/>
      <dgm:t>
        <a:bodyPr/>
        <a:lstStyle/>
        <a:p>
          <a:endParaRPr lang="zh-CN" altLang="en-US"/>
        </a:p>
      </dgm:t>
    </dgm:pt>
    <dgm:pt modelId="{57FD3C96-174E-4B41-B413-71286E39C5DA}">
      <dgm:prSet/>
      <dgm:spPr/>
      <dgm:t>
        <a:bodyPr/>
        <a:lstStyle/>
        <a:p>
          <a:pPr rtl="0"/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鼠标拖动</a:t>
          </a:r>
          <a:endParaRPr lang="zh-CN" dirty="0">
            <a:latin typeface="微软雅黑" pitchFamily="34" charset="-122"/>
            <a:ea typeface="微软雅黑" pitchFamily="34" charset="-122"/>
          </a:endParaRPr>
        </a:p>
      </dgm:t>
    </dgm:pt>
    <dgm:pt modelId="{311B46CB-11A8-4285-B5AC-EFE2C0C9FE24}" type="parTrans" cxnId="{0E73905E-C111-47E9-8CB0-4080FC9A01CF}">
      <dgm:prSet/>
      <dgm:spPr/>
      <dgm:t>
        <a:bodyPr/>
        <a:lstStyle/>
        <a:p>
          <a:endParaRPr lang="zh-CN" altLang="en-US"/>
        </a:p>
      </dgm:t>
    </dgm:pt>
    <dgm:pt modelId="{67167B0D-36C7-4340-A3DD-2E28DA5F5F75}" type="sibTrans" cxnId="{0E73905E-C111-47E9-8CB0-4080FC9A01CF}">
      <dgm:prSet/>
      <dgm:spPr/>
      <dgm:t>
        <a:bodyPr/>
        <a:lstStyle/>
        <a:p>
          <a:endParaRPr lang="zh-CN" altLang="en-US"/>
        </a:p>
      </dgm:t>
    </dgm:pt>
    <dgm:pt modelId="{54747E17-099E-4F31-80DA-08A9E126DEAF}">
      <dgm:prSet/>
      <dgm:spPr/>
      <dgm:t>
        <a:bodyPr/>
        <a:lstStyle/>
        <a:p>
          <a:pPr rtl="0"/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隐线处理</a:t>
          </a:r>
          <a:endParaRPr lang="zh-CN" dirty="0">
            <a:latin typeface="微软雅黑" pitchFamily="34" charset="-122"/>
            <a:ea typeface="微软雅黑" pitchFamily="34" charset="-122"/>
          </a:endParaRPr>
        </a:p>
      </dgm:t>
    </dgm:pt>
    <dgm:pt modelId="{B2558737-1A0B-4693-8F0D-60A1E743EC75}" type="parTrans" cxnId="{9A215877-42B2-42D8-A898-11B634DEB59D}">
      <dgm:prSet/>
      <dgm:spPr/>
      <dgm:t>
        <a:bodyPr/>
        <a:lstStyle/>
        <a:p>
          <a:endParaRPr lang="zh-CN" altLang="en-US"/>
        </a:p>
      </dgm:t>
    </dgm:pt>
    <dgm:pt modelId="{4DAFE1A7-8B4E-4A3F-A7B7-D249EEBA9AD6}" type="sibTrans" cxnId="{9A215877-42B2-42D8-A898-11B634DEB59D}">
      <dgm:prSet/>
      <dgm:spPr/>
      <dgm:t>
        <a:bodyPr/>
        <a:lstStyle/>
        <a:p>
          <a:endParaRPr lang="zh-CN" altLang="en-US"/>
        </a:p>
      </dgm:t>
    </dgm:pt>
    <dgm:pt modelId="{394432D0-0AE2-40FC-B4BB-C3C2A998D990}" type="pres">
      <dgm:prSet presAssocID="{1C8471AA-C5A6-4F41-BC59-CE997B861CA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433F3E9-1828-4397-AFC3-05448B332A2A}" type="pres">
      <dgm:prSet presAssocID="{389892A1-B585-4EA3-A7A7-8D04099FDE86}" presName="linNode" presStyleCnt="0"/>
      <dgm:spPr/>
    </dgm:pt>
    <dgm:pt modelId="{81AFB539-01A6-4286-B787-AAE11E37CEF5}" type="pres">
      <dgm:prSet presAssocID="{389892A1-B585-4EA3-A7A7-8D04099FDE86}" presName="parentText" presStyleLbl="node1" presStyleIdx="0" presStyleCnt="5" custLinFactY="11298" custLinFactNeighborX="-44717" custLinFactNeighborY="10000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2ECB22-DACF-4616-929A-9BF782CCE3B7}" type="pres">
      <dgm:prSet presAssocID="{A0F3F862-B887-4463-A5D6-3998E312B315}" presName="sp" presStyleCnt="0"/>
      <dgm:spPr/>
    </dgm:pt>
    <dgm:pt modelId="{577132AD-2AB6-42C3-8F32-2A164C6A7B5F}" type="pres">
      <dgm:prSet presAssocID="{6FFF5D65-2B85-4421-BB78-41EAEC1B60B7}" presName="linNode" presStyleCnt="0"/>
      <dgm:spPr/>
    </dgm:pt>
    <dgm:pt modelId="{2A85D9AE-E88B-46A0-BD6D-3BD96350BA8A}" type="pres">
      <dgm:prSet presAssocID="{6FFF5D65-2B85-4421-BB78-41EAEC1B60B7}" presName="parentText" presStyleLbl="node1" presStyleIdx="1" presStyleCnt="5" custLinFactNeighborX="-5035" custLinFactNeighborY="8064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31947E-BEFE-4976-BC7B-9C84813B126D}" type="pres">
      <dgm:prSet presAssocID="{0AC41B12-6C5A-487A-B8DE-6DC438C32306}" presName="sp" presStyleCnt="0"/>
      <dgm:spPr/>
    </dgm:pt>
    <dgm:pt modelId="{E820BF70-3F79-468A-9954-F02EA9075B94}" type="pres">
      <dgm:prSet presAssocID="{07E8FC01-C545-4D7F-8CDF-2F9ABA361D43}" presName="linNode" presStyleCnt="0"/>
      <dgm:spPr/>
    </dgm:pt>
    <dgm:pt modelId="{EF39648E-E923-459D-8CAE-846C0A67D05D}" type="pres">
      <dgm:prSet presAssocID="{07E8FC01-C545-4D7F-8CDF-2F9ABA361D43}" presName="parentText" presStyleLbl="node1" presStyleIdx="2" presStyleCnt="5" custLinFactNeighborX="8193" custLinFactNeighborY="6487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AECCE-843A-43D7-9A61-81FAC10FC73E}" type="pres">
      <dgm:prSet presAssocID="{EC52EFDE-D71C-4498-9831-F63727043A02}" presName="sp" presStyleCnt="0"/>
      <dgm:spPr/>
    </dgm:pt>
    <dgm:pt modelId="{296BD41F-AAC8-4F2C-80E3-8260F0827ADD}" type="pres">
      <dgm:prSet presAssocID="{57FD3C96-174E-4B41-B413-71286E39C5DA}" presName="linNode" presStyleCnt="0"/>
      <dgm:spPr/>
    </dgm:pt>
    <dgm:pt modelId="{CEFCD0FA-EB17-4C9A-A3E1-61F79C7AFC28}" type="pres">
      <dgm:prSet presAssocID="{57FD3C96-174E-4B41-B413-71286E39C5DA}" presName="parentText" presStyleLbl="node1" presStyleIdx="3" presStyleCnt="5" custLinFactNeighborX="-27081" custLinFactNeighborY="4165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248260-ED3B-4807-9CD6-F27898207BE6}" type="pres">
      <dgm:prSet presAssocID="{67167B0D-36C7-4340-A3DD-2E28DA5F5F75}" presName="sp" presStyleCnt="0"/>
      <dgm:spPr/>
    </dgm:pt>
    <dgm:pt modelId="{D8F667D0-5914-4B7A-B827-C15747929A8D}" type="pres">
      <dgm:prSet presAssocID="{54747E17-099E-4F31-80DA-08A9E126DEAF}" presName="linNode" presStyleCnt="0"/>
      <dgm:spPr/>
    </dgm:pt>
    <dgm:pt modelId="{EC14A487-ADFB-4A8B-A122-0B7EB227515E}" type="pres">
      <dgm:prSet presAssocID="{54747E17-099E-4F31-80DA-08A9E126DEAF}" presName="parentText" presStyleLbl="node1" presStyleIdx="4" presStyleCnt="5" custLinFactNeighborX="-99811" custLinFactNeighborY="1844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A215877-42B2-42D8-A898-11B634DEB59D}" srcId="{1C8471AA-C5A6-4F41-BC59-CE997B861CAE}" destId="{54747E17-099E-4F31-80DA-08A9E126DEAF}" srcOrd="4" destOrd="0" parTransId="{B2558737-1A0B-4693-8F0D-60A1E743EC75}" sibTransId="{4DAFE1A7-8B4E-4A3F-A7B7-D249EEBA9AD6}"/>
    <dgm:cxn modelId="{08FB65D5-B7A5-48C7-A3BD-4847A0BD0285}" srcId="{1C8471AA-C5A6-4F41-BC59-CE997B861CAE}" destId="{389892A1-B585-4EA3-A7A7-8D04099FDE86}" srcOrd="0" destOrd="0" parTransId="{CEB2F99E-FC5B-4BF8-9138-23681673E10D}" sibTransId="{A0F3F862-B887-4463-A5D6-3998E312B315}"/>
    <dgm:cxn modelId="{518B423B-D65C-4195-A52B-D4FE954C7A05}" type="presOf" srcId="{07E8FC01-C545-4D7F-8CDF-2F9ABA361D43}" destId="{EF39648E-E923-459D-8CAE-846C0A67D05D}" srcOrd="0" destOrd="0" presId="urn:microsoft.com/office/officeart/2005/8/layout/vList5"/>
    <dgm:cxn modelId="{3430DA6F-CA34-4768-B993-B599E9322A8F}" type="presOf" srcId="{57FD3C96-174E-4B41-B413-71286E39C5DA}" destId="{CEFCD0FA-EB17-4C9A-A3E1-61F79C7AFC28}" srcOrd="0" destOrd="0" presId="urn:microsoft.com/office/officeart/2005/8/layout/vList5"/>
    <dgm:cxn modelId="{955A3150-114F-41F6-B9A8-06F35BFE79CB}" srcId="{1C8471AA-C5A6-4F41-BC59-CE997B861CAE}" destId="{6FFF5D65-2B85-4421-BB78-41EAEC1B60B7}" srcOrd="1" destOrd="0" parTransId="{6D969A80-DF05-473B-915A-DDED89F86D6D}" sibTransId="{0AC41B12-6C5A-487A-B8DE-6DC438C32306}"/>
    <dgm:cxn modelId="{19B26EF1-D1DF-4AB1-8B1A-B2F2C15A4D39}" type="presOf" srcId="{54747E17-099E-4F31-80DA-08A9E126DEAF}" destId="{EC14A487-ADFB-4A8B-A122-0B7EB227515E}" srcOrd="0" destOrd="0" presId="urn:microsoft.com/office/officeart/2005/8/layout/vList5"/>
    <dgm:cxn modelId="{CC8ADFFD-330C-4493-BEB6-A9951280EA56}" type="presOf" srcId="{389892A1-B585-4EA3-A7A7-8D04099FDE86}" destId="{81AFB539-01A6-4286-B787-AAE11E37CEF5}" srcOrd="0" destOrd="0" presId="urn:microsoft.com/office/officeart/2005/8/layout/vList5"/>
    <dgm:cxn modelId="{EF8B9020-17F7-48B1-B49D-7EF9BAD53913}" srcId="{1C8471AA-C5A6-4F41-BC59-CE997B861CAE}" destId="{07E8FC01-C545-4D7F-8CDF-2F9ABA361D43}" srcOrd="2" destOrd="0" parTransId="{16183F23-523F-4EAA-9E08-A9A1638C934A}" sibTransId="{EC52EFDE-D71C-4498-9831-F63727043A02}"/>
    <dgm:cxn modelId="{6FE4A7F8-C399-46B6-9719-5EB88C72C51F}" type="presOf" srcId="{6FFF5D65-2B85-4421-BB78-41EAEC1B60B7}" destId="{2A85D9AE-E88B-46A0-BD6D-3BD96350BA8A}" srcOrd="0" destOrd="0" presId="urn:microsoft.com/office/officeart/2005/8/layout/vList5"/>
    <dgm:cxn modelId="{0E73905E-C111-47E9-8CB0-4080FC9A01CF}" srcId="{1C8471AA-C5A6-4F41-BC59-CE997B861CAE}" destId="{57FD3C96-174E-4B41-B413-71286E39C5DA}" srcOrd="3" destOrd="0" parTransId="{311B46CB-11A8-4285-B5AC-EFE2C0C9FE24}" sibTransId="{67167B0D-36C7-4340-A3DD-2E28DA5F5F75}"/>
    <dgm:cxn modelId="{8BBC7239-55DB-4FF6-9C97-0F20170EFEB3}" type="presOf" srcId="{1C8471AA-C5A6-4F41-BC59-CE997B861CAE}" destId="{394432D0-0AE2-40FC-B4BB-C3C2A998D990}" srcOrd="0" destOrd="0" presId="urn:microsoft.com/office/officeart/2005/8/layout/vList5"/>
    <dgm:cxn modelId="{B9D8B756-CF5E-4992-9BD1-466F007BE609}" type="presParOf" srcId="{394432D0-0AE2-40FC-B4BB-C3C2A998D990}" destId="{D433F3E9-1828-4397-AFC3-05448B332A2A}" srcOrd="0" destOrd="0" presId="urn:microsoft.com/office/officeart/2005/8/layout/vList5"/>
    <dgm:cxn modelId="{30C94E00-9AB8-4DAB-A3E3-071D60D0462A}" type="presParOf" srcId="{D433F3E9-1828-4397-AFC3-05448B332A2A}" destId="{81AFB539-01A6-4286-B787-AAE11E37CEF5}" srcOrd="0" destOrd="0" presId="urn:microsoft.com/office/officeart/2005/8/layout/vList5"/>
    <dgm:cxn modelId="{7A3A4C6E-7F48-4C45-99AE-E24F52942EE1}" type="presParOf" srcId="{394432D0-0AE2-40FC-B4BB-C3C2A998D990}" destId="{F32ECB22-DACF-4616-929A-9BF782CCE3B7}" srcOrd="1" destOrd="0" presId="urn:microsoft.com/office/officeart/2005/8/layout/vList5"/>
    <dgm:cxn modelId="{CFD7C9B9-1A7C-4C3C-BAE3-8C025FF54B4D}" type="presParOf" srcId="{394432D0-0AE2-40FC-B4BB-C3C2A998D990}" destId="{577132AD-2AB6-42C3-8F32-2A164C6A7B5F}" srcOrd="2" destOrd="0" presId="urn:microsoft.com/office/officeart/2005/8/layout/vList5"/>
    <dgm:cxn modelId="{9B60C933-D086-415A-9F0A-8BDD9DE04437}" type="presParOf" srcId="{577132AD-2AB6-42C3-8F32-2A164C6A7B5F}" destId="{2A85D9AE-E88B-46A0-BD6D-3BD96350BA8A}" srcOrd="0" destOrd="0" presId="urn:microsoft.com/office/officeart/2005/8/layout/vList5"/>
    <dgm:cxn modelId="{26B5BBE5-94CD-4D87-BC67-69A578404E5D}" type="presParOf" srcId="{394432D0-0AE2-40FC-B4BB-C3C2A998D990}" destId="{4F31947E-BEFE-4976-BC7B-9C84813B126D}" srcOrd="3" destOrd="0" presId="urn:microsoft.com/office/officeart/2005/8/layout/vList5"/>
    <dgm:cxn modelId="{C4198811-AD4C-4266-8BAC-78B4D784E498}" type="presParOf" srcId="{394432D0-0AE2-40FC-B4BB-C3C2A998D990}" destId="{E820BF70-3F79-468A-9954-F02EA9075B94}" srcOrd="4" destOrd="0" presId="urn:microsoft.com/office/officeart/2005/8/layout/vList5"/>
    <dgm:cxn modelId="{A1549E69-ABEC-4E2F-926F-307AB54EF349}" type="presParOf" srcId="{E820BF70-3F79-468A-9954-F02EA9075B94}" destId="{EF39648E-E923-459D-8CAE-846C0A67D05D}" srcOrd="0" destOrd="0" presId="urn:microsoft.com/office/officeart/2005/8/layout/vList5"/>
    <dgm:cxn modelId="{DEB7C04C-0854-4DCB-BBA7-ADC0DB4CD37B}" type="presParOf" srcId="{394432D0-0AE2-40FC-B4BB-C3C2A998D990}" destId="{AD4AECCE-843A-43D7-9A61-81FAC10FC73E}" srcOrd="5" destOrd="0" presId="urn:microsoft.com/office/officeart/2005/8/layout/vList5"/>
    <dgm:cxn modelId="{BF2B79F1-767C-4FAD-8609-5B574F15EB97}" type="presParOf" srcId="{394432D0-0AE2-40FC-B4BB-C3C2A998D990}" destId="{296BD41F-AAC8-4F2C-80E3-8260F0827ADD}" srcOrd="6" destOrd="0" presId="urn:microsoft.com/office/officeart/2005/8/layout/vList5"/>
    <dgm:cxn modelId="{2E706EF0-927A-4EC3-BEE2-CE51780D72F6}" type="presParOf" srcId="{296BD41F-AAC8-4F2C-80E3-8260F0827ADD}" destId="{CEFCD0FA-EB17-4C9A-A3E1-61F79C7AFC28}" srcOrd="0" destOrd="0" presId="urn:microsoft.com/office/officeart/2005/8/layout/vList5"/>
    <dgm:cxn modelId="{F2218110-A065-4808-B79B-7FD116E45A93}" type="presParOf" srcId="{394432D0-0AE2-40FC-B4BB-C3C2A998D990}" destId="{89248260-ED3B-4807-9CD6-F27898207BE6}" srcOrd="7" destOrd="0" presId="urn:microsoft.com/office/officeart/2005/8/layout/vList5"/>
    <dgm:cxn modelId="{87BA5C69-3694-462B-8271-B1338DF93608}" type="presParOf" srcId="{394432D0-0AE2-40FC-B4BB-C3C2A998D990}" destId="{D8F667D0-5914-4B7A-B827-C15747929A8D}" srcOrd="8" destOrd="0" presId="urn:microsoft.com/office/officeart/2005/8/layout/vList5"/>
    <dgm:cxn modelId="{4586592D-4A52-4884-A926-99E65089ACCF}" type="presParOf" srcId="{D8F667D0-5914-4B7A-B827-C15747929A8D}" destId="{EC14A487-ADFB-4A8B-A122-0B7EB227515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D7AA72A-FE7F-4018-BB31-EF6C345ED596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C3A83F7-6F8A-4649-AEC8-BDB7D8304792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zh-CN" altLang="en-US" sz="1200" dirty="0" smtClean="0">
              <a:latin typeface="微软雅黑" pitchFamily="34" charset="-122"/>
              <a:ea typeface="微软雅黑" pitchFamily="34" charset="-122"/>
            </a:rPr>
            <a:t>数值计算</a:t>
          </a:r>
          <a:endParaRPr lang="zh-CN" altLang="en-US" sz="1200" dirty="0">
            <a:latin typeface="微软雅黑" pitchFamily="34" charset="-122"/>
            <a:ea typeface="微软雅黑" pitchFamily="34" charset="-122"/>
          </a:endParaRPr>
        </a:p>
      </dgm:t>
    </dgm:pt>
    <dgm:pt modelId="{7156B332-A5B7-47D9-B837-4D654D03F33A}" type="parTrans" cxnId="{1DA97086-E36D-4E33-8AAC-308A7D710D76}">
      <dgm:prSet/>
      <dgm:spPr/>
      <dgm:t>
        <a:bodyPr/>
        <a:lstStyle/>
        <a:p>
          <a:endParaRPr lang="zh-CN" altLang="en-US"/>
        </a:p>
      </dgm:t>
    </dgm:pt>
    <dgm:pt modelId="{9D3ED73D-6538-4EB2-B3FC-B4A7314A5F05}" type="sibTrans" cxnId="{1DA97086-E36D-4E33-8AAC-308A7D710D76}">
      <dgm:prSet/>
      <dgm:spPr/>
      <dgm:t>
        <a:bodyPr/>
        <a:lstStyle/>
        <a:p>
          <a:endParaRPr lang="zh-CN" altLang="en-US"/>
        </a:p>
      </dgm:t>
    </dgm:pt>
    <dgm:pt modelId="{F1E470CB-DBEC-4365-BDCB-7F569FC22951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zh-CN" altLang="en-US" sz="1200" dirty="0" smtClean="0">
              <a:latin typeface="微软雅黑" pitchFamily="34" charset="-122"/>
              <a:ea typeface="微软雅黑" pitchFamily="34" charset="-122"/>
            </a:rPr>
            <a:t>对象引用</a:t>
          </a:r>
          <a:endParaRPr lang="zh-CN" altLang="en-US" sz="1200" dirty="0">
            <a:latin typeface="微软雅黑" pitchFamily="34" charset="-122"/>
            <a:ea typeface="微软雅黑" pitchFamily="34" charset="-122"/>
          </a:endParaRPr>
        </a:p>
      </dgm:t>
    </dgm:pt>
    <dgm:pt modelId="{62AFC5C7-3FFB-4205-BC1F-5C5A14C4307F}" type="parTrans" cxnId="{67F724DF-66FE-4400-81D7-2866A83C6ABC}">
      <dgm:prSet/>
      <dgm:spPr/>
      <dgm:t>
        <a:bodyPr/>
        <a:lstStyle/>
        <a:p>
          <a:endParaRPr lang="zh-CN" altLang="en-US"/>
        </a:p>
      </dgm:t>
    </dgm:pt>
    <dgm:pt modelId="{DCDC9310-2439-4A89-A5EF-B7A3662E9C46}" type="sibTrans" cxnId="{67F724DF-66FE-4400-81D7-2866A83C6ABC}">
      <dgm:prSet/>
      <dgm:spPr/>
      <dgm:t>
        <a:bodyPr/>
        <a:lstStyle/>
        <a:p>
          <a:endParaRPr lang="zh-CN" altLang="en-US"/>
        </a:p>
      </dgm:t>
    </dgm:pt>
    <dgm:pt modelId="{979D3CF9-BDE7-465C-819A-7CB2CFE03D3D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zh-CN" altLang="en-US" sz="1200" smtClean="0">
              <a:latin typeface="微软雅黑" pitchFamily="34" charset="-122"/>
              <a:ea typeface="微软雅黑" pitchFamily="34" charset="-122"/>
            </a:rPr>
            <a:t>自动垃圾回收</a:t>
          </a:r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EBF7556B-2276-4958-9415-D51A73FF77A4}" type="parTrans" cxnId="{4D0AFDF3-3189-489E-824F-369D1D0C8FD3}">
      <dgm:prSet/>
      <dgm:spPr/>
      <dgm:t>
        <a:bodyPr/>
        <a:lstStyle/>
        <a:p>
          <a:endParaRPr lang="zh-CN" altLang="en-US"/>
        </a:p>
      </dgm:t>
    </dgm:pt>
    <dgm:pt modelId="{68D3C891-BB1C-49C0-BB09-446D299803B8}" type="sibTrans" cxnId="{4D0AFDF3-3189-489E-824F-369D1D0C8FD3}">
      <dgm:prSet/>
      <dgm:spPr/>
      <dgm:t>
        <a:bodyPr/>
        <a:lstStyle/>
        <a:p>
          <a:endParaRPr lang="zh-CN" altLang="en-US"/>
        </a:p>
      </dgm:t>
    </dgm:pt>
    <dgm:pt modelId="{EDD17784-3D98-4C7A-9B68-5ED7A45891C5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zh-CN" altLang="en-US" sz="1200" dirty="0" smtClean="0">
              <a:latin typeface="微软雅黑" pitchFamily="34" charset="-122"/>
              <a:ea typeface="微软雅黑" pitchFamily="34" charset="-122"/>
            </a:rPr>
            <a:t>不回收</a:t>
          </a:r>
          <a:endParaRPr lang="zh-CN" altLang="en-US" sz="1200" dirty="0">
            <a:latin typeface="微软雅黑" pitchFamily="34" charset="-122"/>
            <a:ea typeface="微软雅黑" pitchFamily="34" charset="-122"/>
          </a:endParaRPr>
        </a:p>
      </dgm:t>
    </dgm:pt>
    <dgm:pt modelId="{2E5DC15B-ED2F-4370-9C18-89BF80273D8F}" type="parTrans" cxnId="{FB9E0AF1-FAE2-4597-8D81-1A26BFFB23D4}">
      <dgm:prSet/>
      <dgm:spPr/>
      <dgm:t>
        <a:bodyPr/>
        <a:lstStyle/>
        <a:p>
          <a:endParaRPr lang="zh-CN" altLang="en-US"/>
        </a:p>
      </dgm:t>
    </dgm:pt>
    <dgm:pt modelId="{BCD653DD-274F-4B6E-89E0-462C65D63B94}" type="sibTrans" cxnId="{FB9E0AF1-FAE2-4597-8D81-1A26BFFB23D4}">
      <dgm:prSet/>
      <dgm:spPr/>
      <dgm:t>
        <a:bodyPr/>
        <a:lstStyle/>
        <a:p>
          <a:endParaRPr lang="zh-CN" altLang="en-US"/>
        </a:p>
      </dgm:t>
    </dgm:pt>
    <dgm:pt modelId="{23D1C117-E142-4924-8887-858FB9B60F62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zh-CN" altLang="en-US" sz="1200" dirty="0" smtClean="0">
              <a:latin typeface="微软雅黑" pitchFamily="34" charset="-122"/>
              <a:ea typeface="微软雅黑" pitchFamily="34" charset="-122"/>
            </a:rPr>
            <a:t>占用大量内存</a:t>
          </a:r>
          <a:endParaRPr lang="zh-CN" altLang="en-US" sz="1200" dirty="0">
            <a:latin typeface="微软雅黑" pitchFamily="34" charset="-122"/>
            <a:ea typeface="微软雅黑" pitchFamily="34" charset="-122"/>
          </a:endParaRPr>
        </a:p>
      </dgm:t>
    </dgm:pt>
    <dgm:pt modelId="{5B3418C1-5CC3-4277-9B63-1DA960AA1951}" type="parTrans" cxnId="{D84CEF2E-6B94-4465-8492-68E87E3E2EAD}">
      <dgm:prSet/>
      <dgm:spPr/>
      <dgm:t>
        <a:bodyPr/>
        <a:lstStyle/>
        <a:p>
          <a:endParaRPr lang="zh-CN" altLang="en-US"/>
        </a:p>
      </dgm:t>
    </dgm:pt>
    <dgm:pt modelId="{906B4579-66BB-4430-8989-2D9008FBDD19}" type="sibTrans" cxnId="{D84CEF2E-6B94-4465-8492-68E87E3E2EAD}">
      <dgm:prSet/>
      <dgm:spPr/>
      <dgm:t>
        <a:bodyPr/>
        <a:lstStyle/>
        <a:p>
          <a:endParaRPr lang="zh-CN" altLang="en-US"/>
        </a:p>
      </dgm:t>
    </dgm:pt>
    <dgm:pt modelId="{DC71D6CA-8A84-4515-8CE7-5339284F5925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zh-CN" altLang="en-US" sz="1200" dirty="0" smtClean="0">
              <a:latin typeface="微软雅黑" pitchFamily="34" charset="-122"/>
              <a:ea typeface="微软雅黑" pitchFamily="34" charset="-122"/>
            </a:rPr>
            <a:t>停止响应</a:t>
          </a:r>
          <a:endParaRPr lang="zh-CN" altLang="en-US" sz="1200" dirty="0">
            <a:latin typeface="微软雅黑" pitchFamily="34" charset="-122"/>
            <a:ea typeface="微软雅黑" pitchFamily="34" charset="-122"/>
          </a:endParaRPr>
        </a:p>
      </dgm:t>
    </dgm:pt>
    <dgm:pt modelId="{1279E635-77B0-4C3F-94B5-FAF43845FDE8}" type="parTrans" cxnId="{A87E2DBA-8651-41FE-A935-CA61CC571552}">
      <dgm:prSet/>
      <dgm:spPr/>
      <dgm:t>
        <a:bodyPr/>
        <a:lstStyle/>
        <a:p>
          <a:endParaRPr lang="zh-CN" altLang="en-US"/>
        </a:p>
      </dgm:t>
    </dgm:pt>
    <dgm:pt modelId="{27586D53-7863-4E3B-9FA5-61B926369B4E}" type="sibTrans" cxnId="{A87E2DBA-8651-41FE-A935-CA61CC571552}">
      <dgm:prSet/>
      <dgm:spPr/>
      <dgm:t>
        <a:bodyPr/>
        <a:lstStyle/>
        <a:p>
          <a:endParaRPr lang="zh-CN" altLang="en-US"/>
        </a:p>
      </dgm:t>
    </dgm:pt>
    <dgm:pt modelId="{07B8BF97-9622-40AC-8151-B815954CEEE1}" type="pres">
      <dgm:prSet presAssocID="{AD7AA72A-FE7F-4018-BB31-EF6C345ED596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E3B77D6-39CA-4E33-9A82-BAE622E6EBF5}" type="pres">
      <dgm:prSet presAssocID="{AD7AA72A-FE7F-4018-BB31-EF6C345ED596}" presName="arrow" presStyleLbl="bgShp" presStyleIdx="0" presStyleCnt="1" custScaleX="106091" custScaleY="72720" custLinFactNeighborX="-7414" custLinFactNeighborY="0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zh-CN" altLang="en-US"/>
        </a:p>
      </dgm:t>
    </dgm:pt>
    <dgm:pt modelId="{5D27FFCB-192C-4A41-B284-E417ABB2BACA}" type="pres">
      <dgm:prSet presAssocID="{AD7AA72A-FE7F-4018-BB31-EF6C345ED596}" presName="linearProcess" presStyleCnt="0"/>
      <dgm:spPr/>
    </dgm:pt>
    <dgm:pt modelId="{E322D3A6-5666-490C-AAD8-786E573E4D22}" type="pres">
      <dgm:prSet presAssocID="{6C3A83F7-6F8A-4649-AEC8-BDB7D8304792}" presName="textNode" presStyleLbl="node1" presStyleIdx="0" presStyleCnt="6" custScaleX="50975" custScaleY="67664" custLinFactX="12970" custLinFactNeighborX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F14096-1906-437C-9EA4-EFA8E6F15CF5}" type="pres">
      <dgm:prSet presAssocID="{9D3ED73D-6538-4EB2-B3FC-B4A7314A5F05}" presName="sibTrans" presStyleCnt="0"/>
      <dgm:spPr/>
    </dgm:pt>
    <dgm:pt modelId="{4E78A2D0-7745-4E8A-8B93-E58A00C2945A}" type="pres">
      <dgm:prSet presAssocID="{F1E470CB-DBEC-4365-BDCB-7F569FC22951}" presName="textNode" presStyleLbl="node1" presStyleIdx="1" presStyleCnt="6" custScaleX="50975" custScaleY="67664" custLinFactNeighborX="447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57FCFE-3CE1-470A-BD61-67FDA7BC42E5}" type="pres">
      <dgm:prSet presAssocID="{DCDC9310-2439-4A89-A5EF-B7A3662E9C46}" presName="sibTrans" presStyleCnt="0"/>
      <dgm:spPr/>
    </dgm:pt>
    <dgm:pt modelId="{4729C418-3030-4711-A997-9CFD8A0C669B}" type="pres">
      <dgm:prSet presAssocID="{979D3CF9-BDE7-465C-819A-7CB2CFE03D3D}" presName="textNode" presStyleLbl="node1" presStyleIdx="2" presStyleCnt="6" custScaleX="50975" custScaleY="67664" custLinFactX="-3456" custLinFactNeighborX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2581FD-871F-45E7-8D0D-699AEBBEC0AA}" type="pres">
      <dgm:prSet presAssocID="{68D3C891-BB1C-49C0-BB09-446D299803B8}" presName="sibTrans" presStyleCnt="0"/>
      <dgm:spPr/>
    </dgm:pt>
    <dgm:pt modelId="{0955F578-7D38-4B64-9D6F-B86EA7D90255}" type="pres">
      <dgm:prSet presAssocID="{EDD17784-3D98-4C7A-9B68-5ED7A45891C5}" presName="textNode" presStyleLbl="node1" presStyleIdx="3" presStyleCnt="6" custScaleX="50975" custScaleY="67664" custLinFactX="-20713" custLinFactNeighborX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3C29BD-F9F3-4AB3-843B-6B2C47658FED}" type="pres">
      <dgm:prSet presAssocID="{BCD653DD-274F-4B6E-89E0-462C65D63B94}" presName="sibTrans" presStyleCnt="0"/>
      <dgm:spPr/>
    </dgm:pt>
    <dgm:pt modelId="{787E454A-C8F6-4166-A879-1A44E801EFF2}" type="pres">
      <dgm:prSet presAssocID="{23D1C117-E142-4924-8887-858FB9B60F62}" presName="textNode" presStyleLbl="node1" presStyleIdx="4" presStyleCnt="6" custScaleX="50975" custScaleY="67664" custLinFactX="-41397" custLinFactNeighborX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AFB36B4-048E-4143-8BAC-349F58B7F880}" type="pres">
      <dgm:prSet presAssocID="{906B4579-66BB-4430-8989-2D9008FBDD19}" presName="sibTrans" presStyleCnt="0"/>
      <dgm:spPr/>
    </dgm:pt>
    <dgm:pt modelId="{F5A8D419-42C2-4608-970D-B583D4998568}" type="pres">
      <dgm:prSet presAssocID="{DC71D6CA-8A84-4515-8CE7-5339284F5925}" presName="textNode" presStyleLbl="node1" presStyleIdx="5" presStyleCnt="6" custScaleX="50975" custScaleY="67664" custLinFactX="-58653" custLinFactNeighborX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C8C30AC-FE87-4F13-8EF9-05C294177393}" type="presOf" srcId="{DC71D6CA-8A84-4515-8CE7-5339284F5925}" destId="{F5A8D419-42C2-4608-970D-B583D4998568}" srcOrd="0" destOrd="0" presId="urn:microsoft.com/office/officeart/2005/8/layout/hProcess9"/>
    <dgm:cxn modelId="{829B1742-F02D-481B-BC8E-54359C1B7EC8}" type="presOf" srcId="{979D3CF9-BDE7-465C-819A-7CB2CFE03D3D}" destId="{4729C418-3030-4711-A997-9CFD8A0C669B}" srcOrd="0" destOrd="0" presId="urn:microsoft.com/office/officeart/2005/8/layout/hProcess9"/>
    <dgm:cxn modelId="{204B2F22-B323-4470-90C6-C2B7927CE6BE}" type="presOf" srcId="{6C3A83F7-6F8A-4649-AEC8-BDB7D8304792}" destId="{E322D3A6-5666-490C-AAD8-786E573E4D22}" srcOrd="0" destOrd="0" presId="urn:microsoft.com/office/officeart/2005/8/layout/hProcess9"/>
    <dgm:cxn modelId="{C61580AE-7045-4D2D-B127-41EB735FE4FA}" type="presOf" srcId="{EDD17784-3D98-4C7A-9B68-5ED7A45891C5}" destId="{0955F578-7D38-4B64-9D6F-B86EA7D90255}" srcOrd="0" destOrd="0" presId="urn:microsoft.com/office/officeart/2005/8/layout/hProcess9"/>
    <dgm:cxn modelId="{F48CE085-34A8-467F-B832-07EBAEA9DF45}" type="presOf" srcId="{F1E470CB-DBEC-4365-BDCB-7F569FC22951}" destId="{4E78A2D0-7745-4E8A-8B93-E58A00C2945A}" srcOrd="0" destOrd="0" presId="urn:microsoft.com/office/officeart/2005/8/layout/hProcess9"/>
    <dgm:cxn modelId="{ABBAD725-43CC-475B-89B6-708FEF17276E}" type="presOf" srcId="{AD7AA72A-FE7F-4018-BB31-EF6C345ED596}" destId="{07B8BF97-9622-40AC-8151-B815954CEEE1}" srcOrd="0" destOrd="0" presId="urn:microsoft.com/office/officeart/2005/8/layout/hProcess9"/>
    <dgm:cxn modelId="{D84CEF2E-6B94-4465-8492-68E87E3E2EAD}" srcId="{AD7AA72A-FE7F-4018-BB31-EF6C345ED596}" destId="{23D1C117-E142-4924-8887-858FB9B60F62}" srcOrd="4" destOrd="0" parTransId="{5B3418C1-5CC3-4277-9B63-1DA960AA1951}" sibTransId="{906B4579-66BB-4430-8989-2D9008FBDD19}"/>
    <dgm:cxn modelId="{A87E2DBA-8651-41FE-A935-CA61CC571552}" srcId="{AD7AA72A-FE7F-4018-BB31-EF6C345ED596}" destId="{DC71D6CA-8A84-4515-8CE7-5339284F5925}" srcOrd="5" destOrd="0" parTransId="{1279E635-77B0-4C3F-94B5-FAF43845FDE8}" sibTransId="{27586D53-7863-4E3B-9FA5-61B926369B4E}"/>
    <dgm:cxn modelId="{8E9DCECC-E33C-4DF8-982F-18A93D788147}" type="presOf" srcId="{23D1C117-E142-4924-8887-858FB9B60F62}" destId="{787E454A-C8F6-4166-A879-1A44E801EFF2}" srcOrd="0" destOrd="0" presId="urn:microsoft.com/office/officeart/2005/8/layout/hProcess9"/>
    <dgm:cxn modelId="{4D0AFDF3-3189-489E-824F-369D1D0C8FD3}" srcId="{AD7AA72A-FE7F-4018-BB31-EF6C345ED596}" destId="{979D3CF9-BDE7-465C-819A-7CB2CFE03D3D}" srcOrd="2" destOrd="0" parTransId="{EBF7556B-2276-4958-9415-D51A73FF77A4}" sibTransId="{68D3C891-BB1C-49C0-BB09-446D299803B8}"/>
    <dgm:cxn modelId="{67F724DF-66FE-4400-81D7-2866A83C6ABC}" srcId="{AD7AA72A-FE7F-4018-BB31-EF6C345ED596}" destId="{F1E470CB-DBEC-4365-BDCB-7F569FC22951}" srcOrd="1" destOrd="0" parTransId="{62AFC5C7-3FFB-4205-BC1F-5C5A14C4307F}" sibTransId="{DCDC9310-2439-4A89-A5EF-B7A3662E9C46}"/>
    <dgm:cxn modelId="{FB9E0AF1-FAE2-4597-8D81-1A26BFFB23D4}" srcId="{AD7AA72A-FE7F-4018-BB31-EF6C345ED596}" destId="{EDD17784-3D98-4C7A-9B68-5ED7A45891C5}" srcOrd="3" destOrd="0" parTransId="{2E5DC15B-ED2F-4370-9C18-89BF80273D8F}" sibTransId="{BCD653DD-274F-4B6E-89E0-462C65D63B94}"/>
    <dgm:cxn modelId="{1DA97086-E36D-4E33-8AAC-308A7D710D76}" srcId="{AD7AA72A-FE7F-4018-BB31-EF6C345ED596}" destId="{6C3A83F7-6F8A-4649-AEC8-BDB7D8304792}" srcOrd="0" destOrd="0" parTransId="{7156B332-A5B7-47D9-B837-4D654D03F33A}" sibTransId="{9D3ED73D-6538-4EB2-B3FC-B4A7314A5F05}"/>
    <dgm:cxn modelId="{C5A42570-0491-4FC9-927C-43B5F58C7FE0}" type="presParOf" srcId="{07B8BF97-9622-40AC-8151-B815954CEEE1}" destId="{4E3B77D6-39CA-4E33-9A82-BAE622E6EBF5}" srcOrd="0" destOrd="0" presId="urn:microsoft.com/office/officeart/2005/8/layout/hProcess9"/>
    <dgm:cxn modelId="{B2D6526C-02D1-4A49-B02D-A1C09E2E0004}" type="presParOf" srcId="{07B8BF97-9622-40AC-8151-B815954CEEE1}" destId="{5D27FFCB-192C-4A41-B284-E417ABB2BACA}" srcOrd="1" destOrd="0" presId="urn:microsoft.com/office/officeart/2005/8/layout/hProcess9"/>
    <dgm:cxn modelId="{B03B2A1F-B81D-4375-ABE2-CA8E226A4C65}" type="presParOf" srcId="{5D27FFCB-192C-4A41-B284-E417ABB2BACA}" destId="{E322D3A6-5666-490C-AAD8-786E573E4D22}" srcOrd="0" destOrd="0" presId="urn:microsoft.com/office/officeart/2005/8/layout/hProcess9"/>
    <dgm:cxn modelId="{690FFEBD-7956-45B4-8E73-E4FE988019AB}" type="presParOf" srcId="{5D27FFCB-192C-4A41-B284-E417ABB2BACA}" destId="{B8F14096-1906-437C-9EA4-EFA8E6F15CF5}" srcOrd="1" destOrd="0" presId="urn:microsoft.com/office/officeart/2005/8/layout/hProcess9"/>
    <dgm:cxn modelId="{5C61E159-F54C-4AB8-A59F-BFCF2B87370B}" type="presParOf" srcId="{5D27FFCB-192C-4A41-B284-E417ABB2BACA}" destId="{4E78A2D0-7745-4E8A-8B93-E58A00C2945A}" srcOrd="2" destOrd="0" presId="urn:microsoft.com/office/officeart/2005/8/layout/hProcess9"/>
    <dgm:cxn modelId="{C221F547-7AD3-4BE2-BD72-A518246F4E81}" type="presParOf" srcId="{5D27FFCB-192C-4A41-B284-E417ABB2BACA}" destId="{D057FCFE-3CE1-470A-BD61-67FDA7BC42E5}" srcOrd="3" destOrd="0" presId="urn:microsoft.com/office/officeart/2005/8/layout/hProcess9"/>
    <dgm:cxn modelId="{352C2FFB-BA68-4784-B069-C75B971E96A8}" type="presParOf" srcId="{5D27FFCB-192C-4A41-B284-E417ABB2BACA}" destId="{4729C418-3030-4711-A997-9CFD8A0C669B}" srcOrd="4" destOrd="0" presId="urn:microsoft.com/office/officeart/2005/8/layout/hProcess9"/>
    <dgm:cxn modelId="{D47528F6-49FF-4580-B879-0163F7B693C4}" type="presParOf" srcId="{5D27FFCB-192C-4A41-B284-E417ABB2BACA}" destId="{E42581FD-871F-45E7-8D0D-699AEBBEC0AA}" srcOrd="5" destOrd="0" presId="urn:microsoft.com/office/officeart/2005/8/layout/hProcess9"/>
    <dgm:cxn modelId="{9C523A36-28E9-436A-967A-617E93F9152F}" type="presParOf" srcId="{5D27FFCB-192C-4A41-B284-E417ABB2BACA}" destId="{0955F578-7D38-4B64-9D6F-B86EA7D90255}" srcOrd="6" destOrd="0" presId="urn:microsoft.com/office/officeart/2005/8/layout/hProcess9"/>
    <dgm:cxn modelId="{CFB4B01B-ED1A-4CB7-8CCF-0EF9A454CB91}" type="presParOf" srcId="{5D27FFCB-192C-4A41-B284-E417ABB2BACA}" destId="{983C29BD-F9F3-4AB3-843B-6B2C47658FED}" srcOrd="7" destOrd="0" presId="urn:microsoft.com/office/officeart/2005/8/layout/hProcess9"/>
    <dgm:cxn modelId="{205440CD-1CFD-46AE-9B21-AB9CB134A3DA}" type="presParOf" srcId="{5D27FFCB-192C-4A41-B284-E417ABB2BACA}" destId="{787E454A-C8F6-4166-A879-1A44E801EFF2}" srcOrd="8" destOrd="0" presId="urn:microsoft.com/office/officeart/2005/8/layout/hProcess9"/>
    <dgm:cxn modelId="{971F3AA7-6AAC-4EDC-9076-C42EC20F8933}" type="presParOf" srcId="{5D27FFCB-192C-4A41-B284-E417ABB2BACA}" destId="{5AFB36B4-048E-4143-8BAC-349F58B7F880}" srcOrd="9" destOrd="0" presId="urn:microsoft.com/office/officeart/2005/8/layout/hProcess9"/>
    <dgm:cxn modelId="{4221D269-4EC2-4679-9E77-D669AE821C25}" type="presParOf" srcId="{5D27FFCB-192C-4A41-B284-E417ABB2BACA}" destId="{F5A8D419-42C2-4608-970D-B583D4998568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4AC318-7B12-43B7-881B-BACA15ED30E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D8F13F3-C9C8-42EA-A151-9D3E3BED4151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 vert="eaVert"/>
        <a:lstStyle/>
        <a:p>
          <a:pPr algn="ctr" rtl="0">
            <a:lnSpc>
              <a:spcPct val="100000"/>
            </a:lnSpc>
          </a:pPr>
          <a:r>
            <a:rPr lang="zh-CN" dirty="0" smtClean="0">
              <a:latin typeface="微软雅黑" pitchFamily="34" charset="-122"/>
              <a:ea typeface="微软雅黑" pitchFamily="34" charset="-122"/>
            </a:rPr>
            <a:t>移除引用和监听</a:t>
          </a:r>
          <a:endParaRPr lang="zh-CN" dirty="0">
            <a:latin typeface="微软雅黑" pitchFamily="34" charset="-122"/>
            <a:ea typeface="微软雅黑" pitchFamily="34" charset="-122"/>
          </a:endParaRPr>
        </a:p>
      </dgm:t>
    </dgm:pt>
    <dgm:pt modelId="{260FF39E-89EC-4223-9B10-2C1D3B7852B3}" type="parTrans" cxnId="{E6F535C8-41FD-4204-B667-1D02E0BA44B6}">
      <dgm:prSet/>
      <dgm:spPr/>
      <dgm:t>
        <a:bodyPr/>
        <a:lstStyle/>
        <a:p>
          <a:endParaRPr lang="zh-CN" altLang="en-US"/>
        </a:p>
      </dgm:t>
    </dgm:pt>
    <dgm:pt modelId="{8C36898E-A327-4A70-B4E7-6724635787E1}" type="sibTrans" cxnId="{E6F535C8-41FD-4204-B667-1D02E0BA44B6}">
      <dgm:prSet/>
      <dgm:spPr/>
      <dgm:t>
        <a:bodyPr/>
        <a:lstStyle/>
        <a:p>
          <a:endParaRPr lang="zh-CN" altLang="en-US"/>
        </a:p>
      </dgm:t>
    </dgm:pt>
    <dgm:pt modelId="{5388CF8B-D220-4FAC-8753-C93D341FDAB7}" type="pres">
      <dgm:prSet presAssocID="{9E4AC318-7B12-43B7-881B-BACA15ED30E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64A03DC-5872-42B7-9A7E-CCB3AAC1A64A}" type="pres">
      <dgm:prSet presAssocID="{BD8F13F3-C9C8-42EA-A151-9D3E3BED4151}" presName="parentText" presStyleLbl="node1" presStyleIdx="0" presStyleCnt="1" custScaleX="100000" custScaleY="95419" custLinFactNeighborY="8394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7069565-DB80-4AFC-A291-36B1BC42BE49}" type="presOf" srcId="{9E4AC318-7B12-43B7-881B-BACA15ED30E8}" destId="{5388CF8B-D220-4FAC-8753-C93D341FDAB7}" srcOrd="0" destOrd="0" presId="urn:microsoft.com/office/officeart/2005/8/layout/vList2"/>
    <dgm:cxn modelId="{E6F535C8-41FD-4204-B667-1D02E0BA44B6}" srcId="{9E4AC318-7B12-43B7-881B-BACA15ED30E8}" destId="{BD8F13F3-C9C8-42EA-A151-9D3E3BED4151}" srcOrd="0" destOrd="0" parTransId="{260FF39E-89EC-4223-9B10-2C1D3B7852B3}" sibTransId="{8C36898E-A327-4A70-B4E7-6724635787E1}"/>
    <dgm:cxn modelId="{E64A21A8-8666-4C29-8A9E-FA3A289D0EB7}" type="presOf" srcId="{BD8F13F3-C9C8-42EA-A151-9D3E3BED4151}" destId="{464A03DC-5872-42B7-9A7E-CCB3AAC1A64A}" srcOrd="0" destOrd="0" presId="urn:microsoft.com/office/officeart/2005/8/layout/vList2"/>
    <dgm:cxn modelId="{1A67FD7D-D93A-47BF-8211-FB1C03561460}" type="presParOf" srcId="{5388CF8B-D220-4FAC-8753-C93D341FDAB7}" destId="{464A03DC-5872-42B7-9A7E-CCB3AAC1A64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94DB072-E29D-45C9-AF0B-1A2D1D1F733B}" type="doc">
      <dgm:prSet loTypeId="urn:microsoft.com/office/officeart/2005/8/layout/radial6" loCatId="relationship" qsTypeId="urn:microsoft.com/office/officeart/2005/8/quickstyle/simple5" qsCatId="simple" csTypeId="urn:microsoft.com/office/officeart/2005/8/colors/accent6_4" csCatId="accent6" phldr="1"/>
      <dgm:spPr/>
      <dgm:t>
        <a:bodyPr/>
        <a:lstStyle/>
        <a:p>
          <a:endParaRPr lang="zh-CN" altLang="en-US"/>
        </a:p>
      </dgm:t>
    </dgm:pt>
    <dgm:pt modelId="{8018BB51-D93E-468D-84A6-87F7A6D896EC}">
      <dgm:prSet phldrT="[文本]"/>
      <dgm:spPr>
        <a:solidFill>
          <a:srgbClr val="FFD757"/>
        </a:solidFill>
      </dgm:spPr>
      <dgm:t>
        <a:bodyPr/>
        <a:lstStyle/>
        <a:p>
          <a:r>
            <a:rPr lang="zh-CN" altLang="en-US" b="1" dirty="0" smtClean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rPr>
            <a:t>课件的科学性</a:t>
          </a:r>
          <a:endParaRPr lang="zh-CN" altLang="en-US" b="1" dirty="0"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latin typeface="微软雅黑" pitchFamily="34" charset="-122"/>
            <a:ea typeface="微软雅黑" pitchFamily="34" charset="-122"/>
          </a:endParaRPr>
        </a:p>
      </dgm:t>
    </dgm:pt>
    <dgm:pt modelId="{A9333233-2BA3-4B7E-BE8E-108B2CF8F942}" type="parTrans" cxnId="{818002FB-0F7B-41E3-9B96-45C3C1B5F416}">
      <dgm:prSet/>
      <dgm:spPr/>
      <dgm:t>
        <a:bodyPr/>
        <a:lstStyle/>
        <a:p>
          <a:endParaRPr lang="zh-CN" altLang="en-US"/>
        </a:p>
      </dgm:t>
    </dgm:pt>
    <dgm:pt modelId="{803DD996-CB4C-4DE9-BC92-374EC6943363}" type="sibTrans" cxnId="{818002FB-0F7B-41E3-9B96-45C3C1B5F416}">
      <dgm:prSet/>
      <dgm:spPr/>
      <dgm:t>
        <a:bodyPr/>
        <a:lstStyle/>
        <a:p>
          <a:endParaRPr lang="zh-CN" altLang="en-US"/>
        </a:p>
      </dgm:t>
    </dgm:pt>
    <dgm:pt modelId="{848FB875-577B-4143-98FE-C8C03D29C649}">
      <dgm:prSet phldrT="[文本]"/>
      <dgm:spPr>
        <a:solidFill>
          <a:srgbClr val="8484F8"/>
        </a:solidFill>
      </dgm:spPr>
      <dgm:t>
        <a:bodyPr/>
        <a:lstStyle/>
        <a:p>
          <a:r>
            <a:rPr lang="zh-CN" altLang="en-US" b="1" dirty="0" smtClean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rPr>
            <a:t>分辨率适应性</a:t>
          </a:r>
          <a:endParaRPr lang="zh-CN" altLang="en-US" b="1" dirty="0"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latin typeface="微软雅黑" pitchFamily="34" charset="-122"/>
            <a:ea typeface="微软雅黑" pitchFamily="34" charset="-122"/>
          </a:endParaRPr>
        </a:p>
      </dgm:t>
    </dgm:pt>
    <dgm:pt modelId="{3EA37D34-0244-41A8-8A3D-36FFB7072944}" type="parTrans" cxnId="{F8C1FCDE-1907-4CF8-9ECD-0BD6BA93348F}">
      <dgm:prSet/>
      <dgm:spPr/>
      <dgm:t>
        <a:bodyPr/>
        <a:lstStyle/>
        <a:p>
          <a:endParaRPr lang="zh-CN" altLang="en-US"/>
        </a:p>
      </dgm:t>
    </dgm:pt>
    <dgm:pt modelId="{5D7B3169-13B3-4DDE-B423-2224B78F63F2}" type="sibTrans" cxnId="{F8C1FCDE-1907-4CF8-9ECD-0BD6BA93348F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zh-CN" altLang="en-US"/>
        </a:p>
      </dgm:t>
    </dgm:pt>
    <dgm:pt modelId="{73713C7F-7AFA-4FED-9E3F-E7A1F6097D3F}">
      <dgm:prSet phldrT="[文本]"/>
      <dgm:spPr>
        <a:solidFill>
          <a:srgbClr val="FF66FF"/>
        </a:solidFill>
      </dgm:spPr>
      <dgm:t>
        <a:bodyPr/>
        <a:lstStyle/>
        <a:p>
          <a:r>
            <a:rPr lang="zh-CN" altLang="en-US" b="1" dirty="0" smtClean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rPr>
            <a:t>开发工具选择</a:t>
          </a:r>
          <a:endParaRPr lang="zh-CN" altLang="en-US" b="1" dirty="0"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latin typeface="微软雅黑" pitchFamily="34" charset="-122"/>
            <a:ea typeface="微软雅黑" pitchFamily="34" charset="-122"/>
          </a:endParaRPr>
        </a:p>
      </dgm:t>
    </dgm:pt>
    <dgm:pt modelId="{2522BF11-319E-4D96-855A-E5F45256C531}" type="parTrans" cxnId="{8D74ED5F-F889-4B1A-BB59-813AFCBC57A7}">
      <dgm:prSet/>
      <dgm:spPr/>
      <dgm:t>
        <a:bodyPr/>
        <a:lstStyle/>
        <a:p>
          <a:endParaRPr lang="zh-CN" altLang="en-US"/>
        </a:p>
      </dgm:t>
    </dgm:pt>
    <dgm:pt modelId="{4A814793-644C-42ED-836E-1B813FBCBBC0}" type="sibTrans" cxnId="{8D74ED5F-F889-4B1A-BB59-813AFCBC57A7}">
      <dgm:prSet/>
      <dgm:spPr>
        <a:solidFill>
          <a:srgbClr val="7030A0"/>
        </a:solidFill>
      </dgm:spPr>
      <dgm:t>
        <a:bodyPr/>
        <a:lstStyle/>
        <a:p>
          <a:endParaRPr lang="zh-CN" altLang="en-US"/>
        </a:p>
      </dgm:t>
    </dgm:pt>
    <dgm:pt modelId="{7726AD3E-E2ED-4494-AF18-442CD655C6E8}">
      <dgm:prSet phldrT="[文本]" custT="1"/>
      <dgm:spPr>
        <a:solidFill>
          <a:srgbClr val="FCA380"/>
        </a:solidFill>
      </dgm:spPr>
      <dgm:t>
        <a:bodyPr/>
        <a:lstStyle/>
        <a:p>
          <a:r>
            <a:rPr lang="zh-CN" altLang="en-US" sz="2800" b="1" dirty="0" smtClean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rPr>
            <a:t>组织结构</a:t>
          </a:r>
          <a:endParaRPr lang="zh-CN" altLang="en-US" sz="2800" b="1" dirty="0"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latin typeface="微软雅黑" pitchFamily="34" charset="-122"/>
            <a:ea typeface="微软雅黑" pitchFamily="34" charset="-122"/>
          </a:endParaRPr>
        </a:p>
      </dgm:t>
    </dgm:pt>
    <dgm:pt modelId="{13E1D99D-D8E0-4024-8962-BFB2D781A51B}" type="parTrans" cxnId="{86858697-BE2D-49D8-A355-1D9793E19A63}">
      <dgm:prSet/>
      <dgm:spPr/>
      <dgm:t>
        <a:bodyPr/>
        <a:lstStyle/>
        <a:p>
          <a:endParaRPr lang="zh-CN" altLang="en-US"/>
        </a:p>
      </dgm:t>
    </dgm:pt>
    <dgm:pt modelId="{82C55594-F316-4267-80A9-2FD4D2331515}" type="sibTrans" cxnId="{86858697-BE2D-49D8-A355-1D9793E19A63}">
      <dgm:prSet/>
      <dgm:spPr>
        <a:solidFill>
          <a:srgbClr val="FFD757"/>
        </a:solidFill>
      </dgm:spPr>
      <dgm:t>
        <a:bodyPr/>
        <a:lstStyle/>
        <a:p>
          <a:endParaRPr lang="zh-CN" altLang="en-US"/>
        </a:p>
      </dgm:t>
    </dgm:pt>
    <dgm:pt modelId="{555C173B-C7C9-402C-962D-5ED7286A3CAD}">
      <dgm:prSet phldrT="[文本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zh-CN" altLang="en-US" b="1" dirty="0" smtClean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rPr>
            <a:t>拓展性</a:t>
          </a:r>
          <a:endParaRPr lang="zh-CN" altLang="en-US" b="1" dirty="0"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latin typeface="微软雅黑" pitchFamily="34" charset="-122"/>
            <a:ea typeface="微软雅黑" pitchFamily="34" charset="-122"/>
          </a:endParaRPr>
        </a:p>
      </dgm:t>
    </dgm:pt>
    <dgm:pt modelId="{1B05C1B6-11E6-430D-8E44-8899136E6373}" type="sibTrans" cxnId="{65ECB7F5-B732-43B8-A04F-A40516D1AEFD}">
      <dgm:prSet/>
      <dgm:spPr>
        <a:solidFill>
          <a:srgbClr val="8484F8"/>
        </a:solidFill>
      </dgm:spPr>
      <dgm:t>
        <a:bodyPr/>
        <a:lstStyle/>
        <a:p>
          <a:endParaRPr lang="zh-CN" altLang="en-US"/>
        </a:p>
      </dgm:t>
    </dgm:pt>
    <dgm:pt modelId="{D07506F9-BBE6-4932-86DF-2D6D208D5988}" type="parTrans" cxnId="{65ECB7F5-B732-43B8-A04F-A40516D1AEFD}">
      <dgm:prSet/>
      <dgm:spPr/>
      <dgm:t>
        <a:bodyPr/>
        <a:lstStyle/>
        <a:p>
          <a:endParaRPr lang="zh-CN" altLang="en-US"/>
        </a:p>
      </dgm:t>
    </dgm:pt>
    <dgm:pt modelId="{8C4955A9-77CE-4E92-952E-5BD1E4E0423F}" type="pres">
      <dgm:prSet presAssocID="{994DB072-E29D-45C9-AF0B-1A2D1D1F733B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9D2B375-7A2D-43A4-AD0C-7EC631FFB2C7}" type="pres">
      <dgm:prSet presAssocID="{8018BB51-D93E-468D-84A6-87F7A6D896EC}" presName="centerShape" presStyleLbl="node0" presStyleIdx="0" presStyleCnt="1" custScaleX="135989" custScaleY="135989" custLinFactNeighborX="0" custLinFactNeighborY="1642"/>
      <dgm:spPr/>
      <dgm:t>
        <a:bodyPr/>
        <a:lstStyle/>
        <a:p>
          <a:endParaRPr lang="zh-CN" altLang="en-US"/>
        </a:p>
      </dgm:t>
    </dgm:pt>
    <dgm:pt modelId="{245470CF-6F6B-42F4-834B-00B132E183EA}" type="pres">
      <dgm:prSet presAssocID="{848FB875-577B-4143-98FE-C8C03D29C64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3B0D61-0E43-4C7F-B8DD-D9ACEAFD782C}" type="pres">
      <dgm:prSet presAssocID="{848FB875-577B-4143-98FE-C8C03D29C649}" presName="dummy" presStyleCnt="0"/>
      <dgm:spPr/>
    </dgm:pt>
    <dgm:pt modelId="{66ED8261-ED1E-474E-8A9E-35E113FA13AF}" type="pres">
      <dgm:prSet presAssocID="{5D7B3169-13B3-4DDE-B423-2224B78F63F2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D4425B98-BE8D-4DC0-8931-CE3D0C6A9A98}" type="pres">
      <dgm:prSet presAssocID="{73713C7F-7AFA-4FED-9E3F-E7A1F6097D3F}" presName="node" presStyleLbl="node1" presStyleIdx="1" presStyleCnt="4" custRadScaleRad="148701" custRadScaleInc="-5324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F36012-B6EE-4820-ABAE-0C5DE34F1EE8}" type="pres">
      <dgm:prSet presAssocID="{73713C7F-7AFA-4FED-9E3F-E7A1F6097D3F}" presName="dummy" presStyleCnt="0"/>
      <dgm:spPr/>
    </dgm:pt>
    <dgm:pt modelId="{11F2A7BB-B371-4B58-9115-29102AC0D6E5}" type="pres">
      <dgm:prSet presAssocID="{4A814793-644C-42ED-836E-1B813FBCBBC0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46D477C3-B157-4105-90AE-C33CAD1FD57F}" type="pres">
      <dgm:prSet presAssocID="{555C173B-C7C9-402C-962D-5ED7286A3CAD}" presName="node" presStyleLbl="node1" presStyleIdx="2" presStyleCnt="4" custRadScaleRad="90783" custRadScaleInc="170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8779F8-668B-49EE-9B58-9C1E8BFA2E66}" type="pres">
      <dgm:prSet presAssocID="{555C173B-C7C9-402C-962D-5ED7286A3CAD}" presName="dummy" presStyleCnt="0"/>
      <dgm:spPr/>
    </dgm:pt>
    <dgm:pt modelId="{10529233-4FE1-4260-8743-A3CF44C4CF26}" type="pres">
      <dgm:prSet presAssocID="{1B05C1B6-11E6-430D-8E44-8899136E6373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E7639075-E42F-4314-A14F-8C9E3C904DAD}" type="pres">
      <dgm:prSet presAssocID="{7726AD3E-E2ED-4494-AF18-442CD655C6E8}" presName="node" presStyleLbl="node1" presStyleIdx="3" presStyleCnt="4" custRadScaleRad="159589" custRadScaleInc="414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5B94134-CDDA-4861-8A19-3C72E2C54ACC}" type="pres">
      <dgm:prSet presAssocID="{7726AD3E-E2ED-4494-AF18-442CD655C6E8}" presName="dummy" presStyleCnt="0"/>
      <dgm:spPr/>
    </dgm:pt>
    <dgm:pt modelId="{7A95CB40-6806-4F86-872F-1E7B603C7265}" type="pres">
      <dgm:prSet presAssocID="{82C55594-F316-4267-80A9-2FD4D2331515}" presName="sibTrans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B506535B-F174-4181-A81D-0E63C37F79A1}" type="presOf" srcId="{73713C7F-7AFA-4FED-9E3F-E7A1F6097D3F}" destId="{D4425B98-BE8D-4DC0-8931-CE3D0C6A9A98}" srcOrd="0" destOrd="0" presId="urn:microsoft.com/office/officeart/2005/8/layout/radial6"/>
    <dgm:cxn modelId="{B81B080F-1B8C-4177-96EE-D9C1EA8E31B6}" type="presOf" srcId="{82C55594-F316-4267-80A9-2FD4D2331515}" destId="{7A95CB40-6806-4F86-872F-1E7B603C7265}" srcOrd="0" destOrd="0" presId="urn:microsoft.com/office/officeart/2005/8/layout/radial6"/>
    <dgm:cxn modelId="{F8C1FCDE-1907-4CF8-9ECD-0BD6BA93348F}" srcId="{8018BB51-D93E-468D-84A6-87F7A6D896EC}" destId="{848FB875-577B-4143-98FE-C8C03D29C649}" srcOrd="0" destOrd="0" parTransId="{3EA37D34-0244-41A8-8A3D-36FFB7072944}" sibTransId="{5D7B3169-13B3-4DDE-B423-2224B78F63F2}"/>
    <dgm:cxn modelId="{B681A8AB-0DA5-41AD-8883-D3A0444A286A}" type="presOf" srcId="{555C173B-C7C9-402C-962D-5ED7286A3CAD}" destId="{46D477C3-B157-4105-90AE-C33CAD1FD57F}" srcOrd="0" destOrd="0" presId="urn:microsoft.com/office/officeart/2005/8/layout/radial6"/>
    <dgm:cxn modelId="{65ECB7F5-B732-43B8-A04F-A40516D1AEFD}" srcId="{8018BB51-D93E-468D-84A6-87F7A6D896EC}" destId="{555C173B-C7C9-402C-962D-5ED7286A3CAD}" srcOrd="2" destOrd="0" parTransId="{D07506F9-BBE6-4932-86DF-2D6D208D5988}" sibTransId="{1B05C1B6-11E6-430D-8E44-8899136E6373}"/>
    <dgm:cxn modelId="{925D72DF-8B98-4401-BD18-469B01D0E0B5}" type="presOf" srcId="{848FB875-577B-4143-98FE-C8C03D29C649}" destId="{245470CF-6F6B-42F4-834B-00B132E183EA}" srcOrd="0" destOrd="0" presId="urn:microsoft.com/office/officeart/2005/8/layout/radial6"/>
    <dgm:cxn modelId="{DAE13A20-25B8-4138-9CCB-EC9AFB222AB7}" type="presOf" srcId="{5D7B3169-13B3-4DDE-B423-2224B78F63F2}" destId="{66ED8261-ED1E-474E-8A9E-35E113FA13AF}" srcOrd="0" destOrd="0" presId="urn:microsoft.com/office/officeart/2005/8/layout/radial6"/>
    <dgm:cxn modelId="{5FA70A2F-F9C7-45F8-A893-181A9AA8B3D4}" type="presOf" srcId="{4A814793-644C-42ED-836E-1B813FBCBBC0}" destId="{11F2A7BB-B371-4B58-9115-29102AC0D6E5}" srcOrd="0" destOrd="0" presId="urn:microsoft.com/office/officeart/2005/8/layout/radial6"/>
    <dgm:cxn modelId="{3DB33D03-1291-40B9-BD13-B65DEA645FFD}" type="presOf" srcId="{1B05C1B6-11E6-430D-8E44-8899136E6373}" destId="{10529233-4FE1-4260-8743-A3CF44C4CF26}" srcOrd="0" destOrd="0" presId="urn:microsoft.com/office/officeart/2005/8/layout/radial6"/>
    <dgm:cxn modelId="{818002FB-0F7B-41E3-9B96-45C3C1B5F416}" srcId="{994DB072-E29D-45C9-AF0B-1A2D1D1F733B}" destId="{8018BB51-D93E-468D-84A6-87F7A6D896EC}" srcOrd="0" destOrd="0" parTransId="{A9333233-2BA3-4B7E-BE8E-108B2CF8F942}" sibTransId="{803DD996-CB4C-4DE9-BC92-374EC6943363}"/>
    <dgm:cxn modelId="{4B67F18D-24A6-4B9D-B50D-BE51AC433338}" type="presOf" srcId="{994DB072-E29D-45C9-AF0B-1A2D1D1F733B}" destId="{8C4955A9-77CE-4E92-952E-5BD1E4E0423F}" srcOrd="0" destOrd="0" presId="urn:microsoft.com/office/officeart/2005/8/layout/radial6"/>
    <dgm:cxn modelId="{86858697-BE2D-49D8-A355-1D9793E19A63}" srcId="{8018BB51-D93E-468D-84A6-87F7A6D896EC}" destId="{7726AD3E-E2ED-4494-AF18-442CD655C6E8}" srcOrd="3" destOrd="0" parTransId="{13E1D99D-D8E0-4024-8962-BFB2D781A51B}" sibTransId="{82C55594-F316-4267-80A9-2FD4D2331515}"/>
    <dgm:cxn modelId="{8D74ED5F-F889-4B1A-BB59-813AFCBC57A7}" srcId="{8018BB51-D93E-468D-84A6-87F7A6D896EC}" destId="{73713C7F-7AFA-4FED-9E3F-E7A1F6097D3F}" srcOrd="1" destOrd="0" parTransId="{2522BF11-319E-4D96-855A-E5F45256C531}" sibTransId="{4A814793-644C-42ED-836E-1B813FBCBBC0}"/>
    <dgm:cxn modelId="{8CDB30F4-48D1-4DBE-A778-A8F9C3E0809E}" type="presOf" srcId="{7726AD3E-E2ED-4494-AF18-442CD655C6E8}" destId="{E7639075-E42F-4314-A14F-8C9E3C904DAD}" srcOrd="0" destOrd="0" presId="urn:microsoft.com/office/officeart/2005/8/layout/radial6"/>
    <dgm:cxn modelId="{DAFAC4B6-71F3-4764-8634-4105FDE98B00}" type="presOf" srcId="{8018BB51-D93E-468D-84A6-87F7A6D896EC}" destId="{59D2B375-7A2D-43A4-AD0C-7EC631FFB2C7}" srcOrd="0" destOrd="0" presId="urn:microsoft.com/office/officeart/2005/8/layout/radial6"/>
    <dgm:cxn modelId="{4EC3D3A5-5236-4F90-99C0-8CC80D7FE6FE}" type="presParOf" srcId="{8C4955A9-77CE-4E92-952E-5BD1E4E0423F}" destId="{59D2B375-7A2D-43A4-AD0C-7EC631FFB2C7}" srcOrd="0" destOrd="0" presId="urn:microsoft.com/office/officeart/2005/8/layout/radial6"/>
    <dgm:cxn modelId="{7593115D-62E0-4C6D-B4CE-D46283A91CBC}" type="presParOf" srcId="{8C4955A9-77CE-4E92-952E-5BD1E4E0423F}" destId="{245470CF-6F6B-42F4-834B-00B132E183EA}" srcOrd="1" destOrd="0" presId="urn:microsoft.com/office/officeart/2005/8/layout/radial6"/>
    <dgm:cxn modelId="{02EF0235-1577-4ECF-B270-7193E37E5377}" type="presParOf" srcId="{8C4955A9-77CE-4E92-952E-5BD1E4E0423F}" destId="{173B0D61-0E43-4C7F-B8DD-D9ACEAFD782C}" srcOrd="2" destOrd="0" presId="urn:microsoft.com/office/officeart/2005/8/layout/radial6"/>
    <dgm:cxn modelId="{E56083E5-C19F-45B1-9512-275EA243C735}" type="presParOf" srcId="{8C4955A9-77CE-4E92-952E-5BD1E4E0423F}" destId="{66ED8261-ED1E-474E-8A9E-35E113FA13AF}" srcOrd="3" destOrd="0" presId="urn:microsoft.com/office/officeart/2005/8/layout/radial6"/>
    <dgm:cxn modelId="{DBE4A81F-5115-44D1-9665-684CE2B12031}" type="presParOf" srcId="{8C4955A9-77CE-4E92-952E-5BD1E4E0423F}" destId="{D4425B98-BE8D-4DC0-8931-CE3D0C6A9A98}" srcOrd="4" destOrd="0" presId="urn:microsoft.com/office/officeart/2005/8/layout/radial6"/>
    <dgm:cxn modelId="{09B9333C-D395-4ACA-9208-66F354D8A6A1}" type="presParOf" srcId="{8C4955A9-77CE-4E92-952E-5BD1E4E0423F}" destId="{48F36012-B6EE-4820-ABAE-0C5DE34F1EE8}" srcOrd="5" destOrd="0" presId="urn:microsoft.com/office/officeart/2005/8/layout/radial6"/>
    <dgm:cxn modelId="{0B279276-7BC3-41E2-BB69-60D247CAFD88}" type="presParOf" srcId="{8C4955A9-77CE-4E92-952E-5BD1E4E0423F}" destId="{11F2A7BB-B371-4B58-9115-29102AC0D6E5}" srcOrd="6" destOrd="0" presId="urn:microsoft.com/office/officeart/2005/8/layout/radial6"/>
    <dgm:cxn modelId="{988EC4B2-38EB-4BEA-91FD-0312B81B07E1}" type="presParOf" srcId="{8C4955A9-77CE-4E92-952E-5BD1E4E0423F}" destId="{46D477C3-B157-4105-90AE-C33CAD1FD57F}" srcOrd="7" destOrd="0" presId="urn:microsoft.com/office/officeart/2005/8/layout/radial6"/>
    <dgm:cxn modelId="{CDB5861E-E6B9-489B-9894-4173E448974A}" type="presParOf" srcId="{8C4955A9-77CE-4E92-952E-5BD1E4E0423F}" destId="{318779F8-668B-49EE-9B58-9C1E8BFA2E66}" srcOrd="8" destOrd="0" presId="urn:microsoft.com/office/officeart/2005/8/layout/radial6"/>
    <dgm:cxn modelId="{DF37BA88-42EA-4B2E-8073-2187EBFC5CD0}" type="presParOf" srcId="{8C4955A9-77CE-4E92-952E-5BD1E4E0423F}" destId="{10529233-4FE1-4260-8743-A3CF44C4CF26}" srcOrd="9" destOrd="0" presId="urn:microsoft.com/office/officeart/2005/8/layout/radial6"/>
    <dgm:cxn modelId="{17D4A8E1-18AD-4858-B63F-9FA70C93DCA4}" type="presParOf" srcId="{8C4955A9-77CE-4E92-952E-5BD1E4E0423F}" destId="{E7639075-E42F-4314-A14F-8C9E3C904DAD}" srcOrd="10" destOrd="0" presId="urn:microsoft.com/office/officeart/2005/8/layout/radial6"/>
    <dgm:cxn modelId="{60A701A7-F9BE-4DC4-B0AF-BC642AFAFB74}" type="presParOf" srcId="{8C4955A9-77CE-4E92-952E-5BD1E4E0423F}" destId="{65B94134-CDDA-4861-8A19-3C72E2C54ACC}" srcOrd="11" destOrd="0" presId="urn:microsoft.com/office/officeart/2005/8/layout/radial6"/>
    <dgm:cxn modelId="{721D6F2C-487D-498A-8F83-92528F070FE5}" type="presParOf" srcId="{8C4955A9-77CE-4E92-952E-5BD1E4E0423F}" destId="{7A95CB40-6806-4F86-872F-1E7B603C7265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31116E6-8418-4973-AE50-1E79140E82A1}" type="doc">
      <dgm:prSet loTypeId="urn:microsoft.com/office/officeart/2009/3/layout/DescendingProcess" loCatId="process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D6E7A353-ECA3-4F0C-BBF8-18744409D6E2}">
      <dgm:prSet phldrT="[文本]"/>
      <dgm:spPr/>
      <dgm:t>
        <a:bodyPr/>
        <a:lstStyle/>
        <a:p>
          <a:r>
            <a:rPr lang="en-US" altLang="zh-CN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rPr>
            <a:t>IE9</a:t>
          </a:r>
          <a:r>
            <a:rPr lang="zh-CN" altLang="en-US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rPr>
            <a:t>滤镜差</a:t>
          </a:r>
          <a:endParaRPr lang="zh-CN" altLang="en-US" dirty="0">
            <a:solidFill>
              <a:schemeClr val="bg1">
                <a:lumMod val="85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C72D96B1-05C6-41DF-8093-33D4355314F6}" type="parTrans" cxnId="{CBACD983-F789-4C38-8800-590A31179E32}">
      <dgm:prSet/>
      <dgm:spPr/>
      <dgm:t>
        <a:bodyPr/>
        <a:lstStyle/>
        <a:p>
          <a:endParaRPr lang="zh-CN" altLang="en-US"/>
        </a:p>
      </dgm:t>
    </dgm:pt>
    <dgm:pt modelId="{81982F1B-C1F2-448D-8981-25BCB53CFA0D}" type="sibTrans" cxnId="{CBACD983-F789-4C38-8800-590A31179E32}">
      <dgm:prSet/>
      <dgm:spPr/>
      <dgm:t>
        <a:bodyPr/>
        <a:lstStyle/>
        <a:p>
          <a:endParaRPr lang="zh-CN" altLang="en-US"/>
        </a:p>
      </dgm:t>
    </dgm:pt>
    <dgm:pt modelId="{15C115CF-4FDF-4220-A8BC-951AB30C3861}">
      <dgm:prSet phldrT="[文本]"/>
      <dgm:spPr/>
      <dgm:t>
        <a:bodyPr/>
        <a:lstStyle/>
        <a:p>
          <a:r>
            <a:rPr lang="en-US" altLang="zh-CN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rPr>
            <a:t>IE7</a:t>
          </a:r>
          <a:r>
            <a:rPr lang="zh-CN" altLang="en-US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rPr>
            <a:t>没圆角</a:t>
          </a:r>
          <a:endParaRPr lang="zh-CN" altLang="en-US" dirty="0">
            <a:solidFill>
              <a:schemeClr val="bg1">
                <a:lumMod val="85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43A6DCAB-66FE-4581-A542-DAF89E203871}" type="parTrans" cxnId="{A6F12435-8322-4B9B-8B1A-10E41ECEF80B}">
      <dgm:prSet/>
      <dgm:spPr/>
      <dgm:t>
        <a:bodyPr/>
        <a:lstStyle/>
        <a:p>
          <a:endParaRPr lang="zh-CN" altLang="en-US"/>
        </a:p>
      </dgm:t>
    </dgm:pt>
    <dgm:pt modelId="{24EF6CF5-B25C-49EE-8C9E-B014879930A0}" type="sibTrans" cxnId="{A6F12435-8322-4B9B-8B1A-10E41ECEF80B}">
      <dgm:prSet/>
      <dgm:spPr/>
      <dgm:t>
        <a:bodyPr/>
        <a:lstStyle/>
        <a:p>
          <a:endParaRPr lang="zh-CN" altLang="en-US"/>
        </a:p>
      </dgm:t>
    </dgm:pt>
    <dgm:pt modelId="{8616DE11-F4BD-481C-BFD8-2B723EF44B2E}">
      <dgm:prSet phldrT="[文本]"/>
      <dgm:spPr/>
      <dgm:t>
        <a:bodyPr/>
        <a:lstStyle/>
        <a:p>
          <a:r>
            <a:rPr lang="en-US" altLang="zh-CN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rPr>
            <a:t>IE6 </a:t>
          </a:r>
          <a:r>
            <a:rPr lang="en-US" altLang="zh-CN" dirty="0" err="1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rPr>
            <a:t>PNG不透明</a:t>
          </a:r>
          <a:endParaRPr lang="zh-CN" altLang="en-US" dirty="0">
            <a:solidFill>
              <a:schemeClr val="bg1">
                <a:lumMod val="85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96C7D9E2-E577-47BD-96B6-61C1785E1CDD}" type="parTrans" cxnId="{2912866C-FF7F-43AB-987C-18497DF5FD9F}">
      <dgm:prSet/>
      <dgm:spPr/>
      <dgm:t>
        <a:bodyPr/>
        <a:lstStyle/>
        <a:p>
          <a:endParaRPr lang="zh-CN" altLang="en-US"/>
        </a:p>
      </dgm:t>
    </dgm:pt>
    <dgm:pt modelId="{78289F6F-D83B-410F-AA73-08FA7A3C841A}" type="sibTrans" cxnId="{2912866C-FF7F-43AB-987C-18497DF5FD9F}">
      <dgm:prSet/>
      <dgm:spPr/>
      <dgm:t>
        <a:bodyPr/>
        <a:lstStyle/>
        <a:p>
          <a:endParaRPr lang="zh-CN" altLang="en-US"/>
        </a:p>
      </dgm:t>
    </dgm:pt>
    <dgm:pt modelId="{6FDCBC01-B803-4542-A3EB-79FD15498596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rPr>
            <a:t>其他更不兼容</a:t>
          </a:r>
          <a:endParaRPr lang="zh-CN" altLang="en-US" dirty="0">
            <a:solidFill>
              <a:schemeClr val="bg1">
                <a:lumMod val="85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05DABA9B-2FFB-4BE9-95BA-62D93B25A260}" type="parTrans" cxnId="{798F35C8-34B4-42EC-AFC9-88B74DF98B3C}">
      <dgm:prSet/>
      <dgm:spPr/>
      <dgm:t>
        <a:bodyPr/>
        <a:lstStyle/>
        <a:p>
          <a:endParaRPr lang="zh-CN" altLang="en-US"/>
        </a:p>
      </dgm:t>
    </dgm:pt>
    <dgm:pt modelId="{7F5823A3-31C0-4B86-98B7-823E20C022F2}" type="sibTrans" cxnId="{798F35C8-34B4-42EC-AFC9-88B74DF98B3C}">
      <dgm:prSet/>
      <dgm:spPr/>
      <dgm:t>
        <a:bodyPr/>
        <a:lstStyle/>
        <a:p>
          <a:endParaRPr lang="zh-CN" altLang="en-US"/>
        </a:p>
      </dgm:t>
    </dgm:pt>
    <dgm:pt modelId="{929E2051-D39F-4BC5-85E6-787E7E41FC5C}">
      <dgm:prSet phldrT="[文本]"/>
      <dgm:spPr/>
      <dgm:t>
        <a:bodyPr/>
        <a:lstStyle/>
        <a:p>
          <a:endParaRPr lang="zh-CN" altLang="en-US" dirty="0">
            <a:solidFill>
              <a:srgbClr val="FF0000"/>
            </a:solidFill>
            <a:latin typeface="微软雅黑" pitchFamily="34" charset="-122"/>
            <a:ea typeface="微软雅黑" pitchFamily="34" charset="-122"/>
          </a:endParaRPr>
        </a:p>
      </dgm:t>
    </dgm:pt>
    <dgm:pt modelId="{545BDDF4-D387-41F7-88CA-9CC3674DAF4E}" type="sibTrans" cxnId="{9A8EA188-5593-4AF7-A3D9-AFFCF0660C4E}">
      <dgm:prSet/>
      <dgm:spPr/>
      <dgm:t>
        <a:bodyPr/>
        <a:lstStyle/>
        <a:p>
          <a:endParaRPr lang="zh-CN" altLang="en-US"/>
        </a:p>
      </dgm:t>
    </dgm:pt>
    <dgm:pt modelId="{702AA5F7-9908-4C0F-A90C-5B5C3B786A4D}" type="parTrans" cxnId="{9A8EA188-5593-4AF7-A3D9-AFFCF0660C4E}">
      <dgm:prSet/>
      <dgm:spPr/>
      <dgm:t>
        <a:bodyPr/>
        <a:lstStyle/>
        <a:p>
          <a:endParaRPr lang="zh-CN" altLang="en-US"/>
        </a:p>
      </dgm:t>
    </dgm:pt>
    <dgm:pt modelId="{7D9418BB-74E5-4CF1-8C64-20274FF81AE0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400" dirty="0" smtClean="0">
              <a:solidFill>
                <a:srgbClr val="FF0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rPr>
            <a:t>珍爱生命</a:t>
          </a:r>
          <a:endParaRPr lang="en-US" altLang="zh-CN" sz="2400" dirty="0" smtClean="0">
            <a:solidFill>
              <a:srgbClr val="FF0000"/>
            </a:solidFill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latin typeface="微软雅黑" pitchFamily="34" charset="-122"/>
            <a:ea typeface="微软雅黑" pitchFamily="34" charset="-122"/>
          </a:endParaRPr>
        </a:p>
        <a:p>
          <a:r>
            <a:rPr lang="zh-CN" altLang="en-US" sz="2400" dirty="0" smtClean="0">
              <a:solidFill>
                <a:srgbClr val="FF0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rPr>
            <a:t>远离</a:t>
          </a:r>
          <a:r>
            <a:rPr lang="en-US" altLang="zh-CN" sz="2400" dirty="0" smtClean="0">
              <a:solidFill>
                <a:srgbClr val="FF0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rPr>
            <a:t>IE</a:t>
          </a:r>
          <a:endParaRPr lang="zh-CN" altLang="en-US" sz="2400" dirty="0">
            <a:solidFill>
              <a:srgbClr val="FF0000"/>
            </a:solidFill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latin typeface="微软雅黑" pitchFamily="34" charset="-122"/>
            <a:ea typeface="微软雅黑" pitchFamily="34" charset="-122"/>
          </a:endParaRPr>
        </a:p>
      </dgm:t>
    </dgm:pt>
    <dgm:pt modelId="{7BFD8FBE-3A43-4246-A092-063898E792E0}" type="parTrans" cxnId="{7278574A-E701-4C2C-9957-08F5E0C901CD}">
      <dgm:prSet/>
      <dgm:spPr/>
      <dgm:t>
        <a:bodyPr/>
        <a:lstStyle/>
        <a:p>
          <a:endParaRPr lang="zh-CN" altLang="en-US"/>
        </a:p>
      </dgm:t>
    </dgm:pt>
    <dgm:pt modelId="{6A63ECCE-5997-44C1-BCEA-04C7322F5C10}" type="sibTrans" cxnId="{7278574A-E701-4C2C-9957-08F5E0C901CD}">
      <dgm:prSet/>
      <dgm:spPr/>
      <dgm:t>
        <a:bodyPr/>
        <a:lstStyle/>
        <a:p>
          <a:endParaRPr lang="zh-CN" altLang="en-US"/>
        </a:p>
      </dgm:t>
    </dgm:pt>
    <dgm:pt modelId="{B25682DF-C10C-4185-89C7-71186BB343FA}" type="pres">
      <dgm:prSet presAssocID="{A31116E6-8418-4973-AE50-1E79140E82A1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zh-CN" altLang="en-US"/>
        </a:p>
      </dgm:t>
    </dgm:pt>
    <dgm:pt modelId="{424A4BDC-E7B2-4B73-A69D-1301957D3A02}" type="pres">
      <dgm:prSet presAssocID="{A31116E6-8418-4973-AE50-1E79140E82A1}" presName="arrowNode" presStyleLbl="node1" presStyleIdx="0" presStyleCnt="1"/>
      <dgm:spPr/>
    </dgm:pt>
    <dgm:pt modelId="{380E8F0C-74B2-49E3-A048-76E4F40C25D5}" type="pres">
      <dgm:prSet presAssocID="{D6E7A353-ECA3-4F0C-BBF8-18744409D6E2}" presName="txNode1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229EC6-B1A6-42F3-A714-5A73D8856DD0}" type="pres">
      <dgm:prSet presAssocID="{15C115CF-4FDF-4220-A8BC-951AB30C3861}" presName="txNode2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940EDD-6C97-4E6A-916E-225028E46FF3}" type="pres">
      <dgm:prSet presAssocID="{24EF6CF5-B25C-49EE-8C9E-B014879930A0}" presName="dotNode2" presStyleCnt="0"/>
      <dgm:spPr/>
    </dgm:pt>
    <dgm:pt modelId="{09249B09-200E-4FB8-98B5-38349E82D26C}" type="pres">
      <dgm:prSet presAssocID="{24EF6CF5-B25C-49EE-8C9E-B014879930A0}" presName="dotRepeatNode" presStyleLbl="fgShp" presStyleIdx="0" presStyleCnt="4"/>
      <dgm:spPr/>
      <dgm:t>
        <a:bodyPr/>
        <a:lstStyle/>
        <a:p>
          <a:endParaRPr lang="zh-CN" altLang="en-US"/>
        </a:p>
      </dgm:t>
    </dgm:pt>
    <dgm:pt modelId="{C97689C8-C267-4925-BDA7-E46EA2FA8303}" type="pres">
      <dgm:prSet presAssocID="{8616DE11-F4BD-481C-BFD8-2B723EF44B2E}" presName="txNode3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FBE37A-1C09-422B-9882-4B3B87BB5807}" type="pres">
      <dgm:prSet presAssocID="{78289F6F-D83B-410F-AA73-08FA7A3C841A}" presName="dotNode3" presStyleCnt="0"/>
      <dgm:spPr/>
    </dgm:pt>
    <dgm:pt modelId="{F5809399-666E-442B-9EC9-784F4FDF01C5}" type="pres">
      <dgm:prSet presAssocID="{78289F6F-D83B-410F-AA73-08FA7A3C841A}" presName="dotRepeatNode" presStyleLbl="fgShp" presStyleIdx="1" presStyleCnt="4"/>
      <dgm:spPr/>
      <dgm:t>
        <a:bodyPr/>
        <a:lstStyle/>
        <a:p>
          <a:endParaRPr lang="zh-CN" altLang="en-US"/>
        </a:p>
      </dgm:t>
    </dgm:pt>
    <dgm:pt modelId="{801C676B-9B65-45E1-9F68-07A8ABE4ABBE}" type="pres">
      <dgm:prSet presAssocID="{6FDCBC01-B803-4542-A3EB-79FD15498596}" presName="txNode4" presStyleLbl="revTx" presStyleIdx="3" presStyleCnt="6" custScaleX="115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9BA9EB-D661-482C-A921-921C86163074}" type="pres">
      <dgm:prSet presAssocID="{7F5823A3-31C0-4B86-98B7-823E20C022F2}" presName="dotNode4" presStyleCnt="0"/>
      <dgm:spPr/>
    </dgm:pt>
    <dgm:pt modelId="{1558713D-2CB2-44EC-9347-D2B82523D9C5}" type="pres">
      <dgm:prSet presAssocID="{7F5823A3-31C0-4B86-98B7-823E20C022F2}" presName="dotRepeatNode" presStyleLbl="fgShp" presStyleIdx="2" presStyleCnt="4"/>
      <dgm:spPr/>
      <dgm:t>
        <a:bodyPr/>
        <a:lstStyle/>
        <a:p>
          <a:endParaRPr lang="zh-CN" altLang="en-US"/>
        </a:p>
      </dgm:t>
    </dgm:pt>
    <dgm:pt modelId="{BE7549E1-78AD-4141-8AD9-1AADB75D524F}" type="pres">
      <dgm:prSet presAssocID="{929E2051-D39F-4BC5-85E6-787E7E41FC5C}" presName="txNode5" presStyleLbl="revTx" presStyleIdx="4" presStyleCnt="6" custLinFactNeighborX="-66" custLinFactNeighborY="-8730">
        <dgm:presLayoutVars>
          <dgm:bulletEnabled val="1"/>
        </dgm:presLayoutVars>
      </dgm:prSet>
      <dgm:spPr>
        <a:prstGeom prst="cloud">
          <a:avLst/>
        </a:prstGeom>
      </dgm:spPr>
      <dgm:t>
        <a:bodyPr/>
        <a:lstStyle/>
        <a:p>
          <a:endParaRPr lang="zh-CN" altLang="en-US"/>
        </a:p>
      </dgm:t>
    </dgm:pt>
    <dgm:pt modelId="{339B585E-FB84-4BA4-8791-8BF62B401219}" type="pres">
      <dgm:prSet presAssocID="{545BDDF4-D387-41F7-88CA-9CC3674DAF4E}" presName="dotNode5" presStyleCnt="0"/>
      <dgm:spPr/>
    </dgm:pt>
    <dgm:pt modelId="{BA63D3A2-FE14-4042-BFB0-BD4069942C5C}" type="pres">
      <dgm:prSet presAssocID="{545BDDF4-D387-41F7-88CA-9CC3674DAF4E}" presName="dotRepeatNode" presStyleLbl="fgShp" presStyleIdx="3" presStyleCnt="4"/>
      <dgm:spPr/>
      <dgm:t>
        <a:bodyPr/>
        <a:lstStyle/>
        <a:p>
          <a:endParaRPr lang="zh-CN" altLang="en-US"/>
        </a:p>
      </dgm:t>
    </dgm:pt>
    <dgm:pt modelId="{AB88F0A8-378A-4431-B31E-16B01CCE110D}" type="pres">
      <dgm:prSet presAssocID="{7D9418BB-74E5-4CF1-8C64-20274FF81AE0}" presName="txNode6" presStyleLbl="revTx" presStyleIdx="5" presStyleCnt="6" custScaleX="72492" custScaleY="154981" custLinFactNeighborX="11490" custLinFactNeighborY="19973">
        <dgm:presLayoutVars>
          <dgm:bulletEnabled val="1"/>
        </dgm:presLayoutVars>
      </dgm:prSet>
      <dgm:spPr>
        <a:prstGeom prst="cloud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A6F12435-8322-4B9B-8B1A-10E41ECEF80B}" srcId="{A31116E6-8418-4973-AE50-1E79140E82A1}" destId="{15C115CF-4FDF-4220-A8BC-951AB30C3861}" srcOrd="1" destOrd="0" parTransId="{43A6DCAB-66FE-4581-A542-DAF89E203871}" sibTransId="{24EF6CF5-B25C-49EE-8C9E-B014879930A0}"/>
    <dgm:cxn modelId="{652932C0-CB85-48DE-85AF-45654D997E4A}" type="presOf" srcId="{545BDDF4-D387-41F7-88CA-9CC3674DAF4E}" destId="{BA63D3A2-FE14-4042-BFB0-BD4069942C5C}" srcOrd="0" destOrd="0" presId="urn:microsoft.com/office/officeart/2009/3/layout/DescendingProcess"/>
    <dgm:cxn modelId="{186C1F01-482D-413B-9E0E-B48C863D4FE5}" type="presOf" srcId="{7F5823A3-31C0-4B86-98B7-823E20C022F2}" destId="{1558713D-2CB2-44EC-9347-D2B82523D9C5}" srcOrd="0" destOrd="0" presId="urn:microsoft.com/office/officeart/2009/3/layout/DescendingProcess"/>
    <dgm:cxn modelId="{CBACD983-F789-4C38-8800-590A31179E32}" srcId="{A31116E6-8418-4973-AE50-1E79140E82A1}" destId="{D6E7A353-ECA3-4F0C-BBF8-18744409D6E2}" srcOrd="0" destOrd="0" parTransId="{C72D96B1-05C6-41DF-8093-33D4355314F6}" sibTransId="{81982F1B-C1F2-448D-8981-25BCB53CFA0D}"/>
    <dgm:cxn modelId="{9A8EA188-5593-4AF7-A3D9-AFFCF0660C4E}" srcId="{A31116E6-8418-4973-AE50-1E79140E82A1}" destId="{929E2051-D39F-4BC5-85E6-787E7E41FC5C}" srcOrd="4" destOrd="0" parTransId="{702AA5F7-9908-4C0F-A90C-5B5C3B786A4D}" sibTransId="{545BDDF4-D387-41F7-88CA-9CC3674DAF4E}"/>
    <dgm:cxn modelId="{937A7B57-3415-4B17-B1A6-8C297AE513BD}" type="presOf" srcId="{8616DE11-F4BD-481C-BFD8-2B723EF44B2E}" destId="{C97689C8-C267-4925-BDA7-E46EA2FA8303}" srcOrd="0" destOrd="0" presId="urn:microsoft.com/office/officeart/2009/3/layout/DescendingProcess"/>
    <dgm:cxn modelId="{2912866C-FF7F-43AB-987C-18497DF5FD9F}" srcId="{A31116E6-8418-4973-AE50-1E79140E82A1}" destId="{8616DE11-F4BD-481C-BFD8-2B723EF44B2E}" srcOrd="2" destOrd="0" parTransId="{96C7D9E2-E577-47BD-96B6-61C1785E1CDD}" sibTransId="{78289F6F-D83B-410F-AA73-08FA7A3C841A}"/>
    <dgm:cxn modelId="{BA76EDAC-CFB6-441D-B1CE-FADD348D7B3F}" type="presOf" srcId="{24EF6CF5-B25C-49EE-8C9E-B014879930A0}" destId="{09249B09-200E-4FB8-98B5-38349E82D26C}" srcOrd="0" destOrd="0" presId="urn:microsoft.com/office/officeart/2009/3/layout/DescendingProcess"/>
    <dgm:cxn modelId="{04C82DF1-457B-4621-8D36-F5A1B9B81840}" type="presOf" srcId="{D6E7A353-ECA3-4F0C-BBF8-18744409D6E2}" destId="{380E8F0C-74B2-49E3-A048-76E4F40C25D5}" srcOrd="0" destOrd="0" presId="urn:microsoft.com/office/officeart/2009/3/layout/DescendingProcess"/>
    <dgm:cxn modelId="{6B460E6B-359B-46D2-B3BE-2C2A93676436}" type="presOf" srcId="{929E2051-D39F-4BC5-85E6-787E7E41FC5C}" destId="{BE7549E1-78AD-4141-8AD9-1AADB75D524F}" srcOrd="0" destOrd="0" presId="urn:microsoft.com/office/officeart/2009/3/layout/DescendingProcess"/>
    <dgm:cxn modelId="{466C971A-FAD8-495B-9580-317136D26BFD}" type="presOf" srcId="{15C115CF-4FDF-4220-A8BC-951AB30C3861}" destId="{98229EC6-B1A6-42F3-A714-5A73D8856DD0}" srcOrd="0" destOrd="0" presId="urn:microsoft.com/office/officeart/2009/3/layout/DescendingProcess"/>
    <dgm:cxn modelId="{869FEB49-D62B-448D-BF79-1359A6B650C1}" type="presOf" srcId="{6FDCBC01-B803-4542-A3EB-79FD15498596}" destId="{801C676B-9B65-45E1-9F68-07A8ABE4ABBE}" srcOrd="0" destOrd="0" presId="urn:microsoft.com/office/officeart/2009/3/layout/DescendingProcess"/>
    <dgm:cxn modelId="{7278574A-E701-4C2C-9957-08F5E0C901CD}" srcId="{A31116E6-8418-4973-AE50-1E79140E82A1}" destId="{7D9418BB-74E5-4CF1-8C64-20274FF81AE0}" srcOrd="5" destOrd="0" parTransId="{7BFD8FBE-3A43-4246-A092-063898E792E0}" sibTransId="{6A63ECCE-5997-44C1-BCEA-04C7322F5C10}"/>
    <dgm:cxn modelId="{0715B7F3-5B7D-4264-AFF9-66FBE44169BC}" type="presOf" srcId="{7D9418BB-74E5-4CF1-8C64-20274FF81AE0}" destId="{AB88F0A8-378A-4431-B31E-16B01CCE110D}" srcOrd="0" destOrd="0" presId="urn:microsoft.com/office/officeart/2009/3/layout/DescendingProcess"/>
    <dgm:cxn modelId="{C25F8435-CAD2-496D-A1D0-8BD7E19D3DD6}" type="presOf" srcId="{78289F6F-D83B-410F-AA73-08FA7A3C841A}" destId="{F5809399-666E-442B-9EC9-784F4FDF01C5}" srcOrd="0" destOrd="0" presId="urn:microsoft.com/office/officeart/2009/3/layout/DescendingProcess"/>
    <dgm:cxn modelId="{EB50F775-72F4-489E-AB67-76CC262A09F4}" type="presOf" srcId="{A31116E6-8418-4973-AE50-1E79140E82A1}" destId="{B25682DF-C10C-4185-89C7-71186BB343FA}" srcOrd="0" destOrd="0" presId="urn:microsoft.com/office/officeart/2009/3/layout/DescendingProcess"/>
    <dgm:cxn modelId="{798F35C8-34B4-42EC-AFC9-88B74DF98B3C}" srcId="{A31116E6-8418-4973-AE50-1E79140E82A1}" destId="{6FDCBC01-B803-4542-A3EB-79FD15498596}" srcOrd="3" destOrd="0" parTransId="{05DABA9B-2FFB-4BE9-95BA-62D93B25A260}" sibTransId="{7F5823A3-31C0-4B86-98B7-823E20C022F2}"/>
    <dgm:cxn modelId="{0A77EB37-9FE2-43DD-B80D-08F44C5FB6D3}" type="presParOf" srcId="{B25682DF-C10C-4185-89C7-71186BB343FA}" destId="{424A4BDC-E7B2-4B73-A69D-1301957D3A02}" srcOrd="0" destOrd="0" presId="urn:microsoft.com/office/officeart/2009/3/layout/DescendingProcess"/>
    <dgm:cxn modelId="{3AB4426A-02BC-4BBE-9D40-0FA6CA1B71AC}" type="presParOf" srcId="{B25682DF-C10C-4185-89C7-71186BB343FA}" destId="{380E8F0C-74B2-49E3-A048-76E4F40C25D5}" srcOrd="1" destOrd="0" presId="urn:microsoft.com/office/officeart/2009/3/layout/DescendingProcess"/>
    <dgm:cxn modelId="{7081D322-4B88-46CC-BAE3-296530DB3E10}" type="presParOf" srcId="{B25682DF-C10C-4185-89C7-71186BB343FA}" destId="{98229EC6-B1A6-42F3-A714-5A73D8856DD0}" srcOrd="2" destOrd="0" presId="urn:microsoft.com/office/officeart/2009/3/layout/DescendingProcess"/>
    <dgm:cxn modelId="{89728568-A944-4D41-8508-12FEC7A97467}" type="presParOf" srcId="{B25682DF-C10C-4185-89C7-71186BB343FA}" destId="{A8940EDD-6C97-4E6A-916E-225028E46FF3}" srcOrd="3" destOrd="0" presId="urn:microsoft.com/office/officeart/2009/3/layout/DescendingProcess"/>
    <dgm:cxn modelId="{C3C16B04-C698-42B9-9DF7-7DD2C9ADBCE4}" type="presParOf" srcId="{A8940EDD-6C97-4E6A-916E-225028E46FF3}" destId="{09249B09-200E-4FB8-98B5-38349E82D26C}" srcOrd="0" destOrd="0" presId="urn:microsoft.com/office/officeart/2009/3/layout/DescendingProcess"/>
    <dgm:cxn modelId="{0F8D4485-A8B1-44E1-8DD2-7BDE1008F946}" type="presParOf" srcId="{B25682DF-C10C-4185-89C7-71186BB343FA}" destId="{C97689C8-C267-4925-BDA7-E46EA2FA8303}" srcOrd="4" destOrd="0" presId="urn:microsoft.com/office/officeart/2009/3/layout/DescendingProcess"/>
    <dgm:cxn modelId="{4BC5DD1A-1502-4AC0-A5D0-967128612459}" type="presParOf" srcId="{B25682DF-C10C-4185-89C7-71186BB343FA}" destId="{DEFBE37A-1C09-422B-9882-4B3B87BB5807}" srcOrd="5" destOrd="0" presId="urn:microsoft.com/office/officeart/2009/3/layout/DescendingProcess"/>
    <dgm:cxn modelId="{FAC74FEF-C678-4748-88F3-264521603FC9}" type="presParOf" srcId="{DEFBE37A-1C09-422B-9882-4B3B87BB5807}" destId="{F5809399-666E-442B-9EC9-784F4FDF01C5}" srcOrd="0" destOrd="0" presId="urn:microsoft.com/office/officeart/2009/3/layout/DescendingProcess"/>
    <dgm:cxn modelId="{E32411AB-4963-4A68-856A-397F40EC9135}" type="presParOf" srcId="{B25682DF-C10C-4185-89C7-71186BB343FA}" destId="{801C676B-9B65-45E1-9F68-07A8ABE4ABBE}" srcOrd="6" destOrd="0" presId="urn:microsoft.com/office/officeart/2009/3/layout/DescendingProcess"/>
    <dgm:cxn modelId="{23FA96FE-C912-4D93-825D-FFE1A970AEF5}" type="presParOf" srcId="{B25682DF-C10C-4185-89C7-71186BB343FA}" destId="{D69BA9EB-D661-482C-A921-921C86163074}" srcOrd="7" destOrd="0" presId="urn:microsoft.com/office/officeart/2009/3/layout/DescendingProcess"/>
    <dgm:cxn modelId="{FA43A70A-9831-403B-AB7F-4CC701AEC39D}" type="presParOf" srcId="{D69BA9EB-D661-482C-A921-921C86163074}" destId="{1558713D-2CB2-44EC-9347-D2B82523D9C5}" srcOrd="0" destOrd="0" presId="urn:microsoft.com/office/officeart/2009/3/layout/DescendingProcess"/>
    <dgm:cxn modelId="{88BA6ABD-217E-4D74-9902-83613F5C98C9}" type="presParOf" srcId="{B25682DF-C10C-4185-89C7-71186BB343FA}" destId="{BE7549E1-78AD-4141-8AD9-1AADB75D524F}" srcOrd="8" destOrd="0" presId="urn:microsoft.com/office/officeart/2009/3/layout/DescendingProcess"/>
    <dgm:cxn modelId="{EFB346C9-3931-42E7-9EDD-6AE103407FFA}" type="presParOf" srcId="{B25682DF-C10C-4185-89C7-71186BB343FA}" destId="{339B585E-FB84-4BA4-8791-8BF62B401219}" srcOrd="9" destOrd="0" presId="urn:microsoft.com/office/officeart/2009/3/layout/DescendingProcess"/>
    <dgm:cxn modelId="{EC7E5083-62BE-44D9-981B-035FB786FBC4}" type="presParOf" srcId="{339B585E-FB84-4BA4-8791-8BF62B401219}" destId="{BA63D3A2-FE14-4042-BFB0-BD4069942C5C}" srcOrd="0" destOrd="0" presId="urn:microsoft.com/office/officeart/2009/3/layout/DescendingProcess"/>
    <dgm:cxn modelId="{69E808B6-14E2-4CC6-B3BE-DD285592CD16}" type="presParOf" srcId="{B25682DF-C10C-4185-89C7-71186BB343FA}" destId="{AB88F0A8-378A-4431-B31E-16B01CCE110D}" srcOrd="10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D7AA72A-FE7F-4018-BB31-EF6C345ED596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C3A83F7-6F8A-4649-AEC8-BDB7D8304792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en-US" altLang="zh-CN" sz="18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VB</a:t>
          </a:r>
          <a:endParaRPr lang="zh-CN" altLang="en-US" sz="1800" dirty="0">
            <a:solidFill>
              <a:srgbClr val="FF0000"/>
            </a:solidFill>
            <a:latin typeface="微软雅黑" pitchFamily="34" charset="-122"/>
            <a:ea typeface="微软雅黑" pitchFamily="34" charset="-122"/>
          </a:endParaRPr>
        </a:p>
      </dgm:t>
    </dgm:pt>
    <dgm:pt modelId="{7156B332-A5B7-47D9-B837-4D654D03F33A}" type="parTrans" cxnId="{1DA97086-E36D-4E33-8AAC-308A7D710D76}">
      <dgm:prSet/>
      <dgm:spPr/>
      <dgm:t>
        <a:bodyPr/>
        <a:lstStyle/>
        <a:p>
          <a:endParaRPr lang="zh-CN" altLang="en-US"/>
        </a:p>
      </dgm:t>
    </dgm:pt>
    <dgm:pt modelId="{9D3ED73D-6538-4EB2-B3FC-B4A7314A5F05}" type="sibTrans" cxnId="{1DA97086-E36D-4E33-8AAC-308A7D710D76}">
      <dgm:prSet/>
      <dgm:spPr/>
      <dgm:t>
        <a:bodyPr/>
        <a:lstStyle/>
        <a:p>
          <a:endParaRPr lang="zh-CN" altLang="en-US"/>
        </a:p>
      </dgm:t>
    </dgm:pt>
    <dgm:pt modelId="{F1E470CB-DBEC-4365-BDCB-7F569FC22951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很难画图</a:t>
          </a:r>
          <a:endParaRPr lang="zh-CN" alt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62AFC5C7-3FFB-4205-BC1F-5C5A14C4307F}" type="parTrans" cxnId="{67F724DF-66FE-4400-81D7-2866A83C6ABC}">
      <dgm:prSet/>
      <dgm:spPr/>
      <dgm:t>
        <a:bodyPr/>
        <a:lstStyle/>
        <a:p>
          <a:endParaRPr lang="zh-CN" altLang="en-US"/>
        </a:p>
      </dgm:t>
    </dgm:pt>
    <dgm:pt modelId="{DCDC9310-2439-4A89-A5EF-B7A3662E9C46}" type="sibTrans" cxnId="{67F724DF-66FE-4400-81D7-2866A83C6ABC}">
      <dgm:prSet/>
      <dgm:spPr/>
      <dgm:t>
        <a:bodyPr/>
        <a:lstStyle/>
        <a:p>
          <a:endParaRPr lang="zh-CN" altLang="en-US"/>
        </a:p>
      </dgm:t>
    </dgm:pt>
    <dgm:pt modelId="{979D3CF9-BDE7-465C-819A-7CB2CFE03D3D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en-US" altLang="zh-CN" sz="18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JAVA</a:t>
          </a:r>
          <a:endParaRPr lang="zh-CN" altLang="en-US" sz="1800" dirty="0">
            <a:solidFill>
              <a:srgbClr val="FF0000"/>
            </a:solidFill>
            <a:latin typeface="微软雅黑" pitchFamily="34" charset="-122"/>
            <a:ea typeface="微软雅黑" pitchFamily="34" charset="-122"/>
          </a:endParaRPr>
        </a:p>
      </dgm:t>
    </dgm:pt>
    <dgm:pt modelId="{EBF7556B-2276-4958-9415-D51A73FF77A4}" type="parTrans" cxnId="{4D0AFDF3-3189-489E-824F-369D1D0C8FD3}">
      <dgm:prSet/>
      <dgm:spPr/>
      <dgm:t>
        <a:bodyPr/>
        <a:lstStyle/>
        <a:p>
          <a:endParaRPr lang="zh-CN" altLang="en-US"/>
        </a:p>
      </dgm:t>
    </dgm:pt>
    <dgm:pt modelId="{68D3C891-BB1C-49C0-BB09-446D299803B8}" type="sibTrans" cxnId="{4D0AFDF3-3189-489E-824F-369D1D0C8FD3}">
      <dgm:prSet/>
      <dgm:spPr/>
      <dgm:t>
        <a:bodyPr/>
        <a:lstStyle/>
        <a:p>
          <a:endParaRPr lang="zh-CN" altLang="en-US"/>
        </a:p>
      </dgm:t>
    </dgm:pt>
    <dgm:pt modelId="{EDD17784-3D98-4C7A-9B68-5ED7A45891C5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难以布局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2E5DC15B-ED2F-4370-9C18-89BF80273D8F}" type="parTrans" cxnId="{FB9E0AF1-FAE2-4597-8D81-1A26BFFB23D4}">
      <dgm:prSet/>
      <dgm:spPr/>
      <dgm:t>
        <a:bodyPr/>
        <a:lstStyle/>
        <a:p>
          <a:endParaRPr lang="zh-CN" altLang="en-US"/>
        </a:p>
      </dgm:t>
    </dgm:pt>
    <dgm:pt modelId="{BCD653DD-274F-4B6E-89E0-462C65D63B94}" type="sibTrans" cxnId="{FB9E0AF1-FAE2-4597-8D81-1A26BFFB23D4}">
      <dgm:prSet/>
      <dgm:spPr/>
      <dgm:t>
        <a:bodyPr/>
        <a:lstStyle/>
        <a:p>
          <a:endParaRPr lang="zh-CN" altLang="en-US"/>
        </a:p>
      </dgm:t>
    </dgm:pt>
    <dgm:pt modelId="{23D1C117-E142-4924-8887-858FB9B60F62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en-US" altLang="zh-CN" sz="1800" dirty="0" err="1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Jquery</a:t>
          </a:r>
          <a:endParaRPr lang="zh-CN" altLang="en-US" sz="1800" dirty="0">
            <a:solidFill>
              <a:srgbClr val="FF0000"/>
            </a:solidFill>
            <a:latin typeface="微软雅黑" pitchFamily="34" charset="-122"/>
            <a:ea typeface="微软雅黑" pitchFamily="34" charset="-122"/>
          </a:endParaRPr>
        </a:p>
      </dgm:t>
    </dgm:pt>
    <dgm:pt modelId="{5B3418C1-5CC3-4277-9B63-1DA960AA1951}" type="parTrans" cxnId="{D84CEF2E-6B94-4465-8492-68E87E3E2EAD}">
      <dgm:prSet/>
      <dgm:spPr/>
      <dgm:t>
        <a:bodyPr/>
        <a:lstStyle/>
        <a:p>
          <a:endParaRPr lang="zh-CN" altLang="en-US"/>
        </a:p>
      </dgm:t>
    </dgm:pt>
    <dgm:pt modelId="{906B4579-66BB-4430-8989-2D9008FBDD19}" type="sibTrans" cxnId="{D84CEF2E-6B94-4465-8492-68E87E3E2EAD}">
      <dgm:prSet/>
      <dgm:spPr/>
      <dgm:t>
        <a:bodyPr/>
        <a:lstStyle/>
        <a:p>
          <a:endParaRPr lang="zh-CN" altLang="en-US"/>
        </a:p>
      </dgm:t>
    </dgm:pt>
    <dgm:pt modelId="{DC71D6CA-8A84-4515-8CE7-5339284F5925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依赖浏览器</a:t>
          </a:r>
          <a:endParaRPr lang="zh-CN" alt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1279E635-77B0-4C3F-94B5-FAF43845FDE8}" type="parTrans" cxnId="{A87E2DBA-8651-41FE-A935-CA61CC571552}">
      <dgm:prSet/>
      <dgm:spPr/>
      <dgm:t>
        <a:bodyPr/>
        <a:lstStyle/>
        <a:p>
          <a:endParaRPr lang="zh-CN" altLang="en-US"/>
        </a:p>
      </dgm:t>
    </dgm:pt>
    <dgm:pt modelId="{27586D53-7863-4E3B-9FA5-61B926369B4E}" type="sibTrans" cxnId="{A87E2DBA-8651-41FE-A935-CA61CC571552}">
      <dgm:prSet/>
      <dgm:spPr/>
      <dgm:t>
        <a:bodyPr/>
        <a:lstStyle/>
        <a:p>
          <a:endParaRPr lang="zh-CN" altLang="en-US"/>
        </a:p>
      </dgm:t>
    </dgm:pt>
    <dgm:pt modelId="{07B8BF97-9622-40AC-8151-B815954CEEE1}" type="pres">
      <dgm:prSet presAssocID="{AD7AA72A-FE7F-4018-BB31-EF6C345ED596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E3B77D6-39CA-4E33-9A82-BAE622E6EBF5}" type="pres">
      <dgm:prSet presAssocID="{AD7AA72A-FE7F-4018-BB31-EF6C345ED596}" presName="arrow" presStyleLbl="bgShp" presStyleIdx="0" presStyleCnt="1" custScaleX="106091" custScaleY="72720" custLinFactNeighborX="-6846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zh-CN" altLang="en-US"/>
        </a:p>
      </dgm:t>
    </dgm:pt>
    <dgm:pt modelId="{5D27FFCB-192C-4A41-B284-E417ABB2BACA}" type="pres">
      <dgm:prSet presAssocID="{AD7AA72A-FE7F-4018-BB31-EF6C345ED596}" presName="linearProcess" presStyleCnt="0"/>
      <dgm:spPr/>
    </dgm:pt>
    <dgm:pt modelId="{E322D3A6-5666-490C-AAD8-786E573E4D22}" type="pres">
      <dgm:prSet presAssocID="{6C3A83F7-6F8A-4649-AEC8-BDB7D8304792}" presName="textNode" presStyleLbl="node1" presStyleIdx="0" presStyleCnt="6" custScaleX="50975" custScaleY="67664" custLinFactX="12970" custLinFactNeighborX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F14096-1906-437C-9EA4-EFA8E6F15CF5}" type="pres">
      <dgm:prSet presAssocID="{9D3ED73D-6538-4EB2-B3FC-B4A7314A5F05}" presName="sibTrans" presStyleCnt="0"/>
      <dgm:spPr/>
    </dgm:pt>
    <dgm:pt modelId="{4E78A2D0-7745-4E8A-8B93-E58A00C2945A}" type="pres">
      <dgm:prSet presAssocID="{F1E470CB-DBEC-4365-BDCB-7F569FC22951}" presName="textNode" presStyleLbl="node1" presStyleIdx="1" presStyleCnt="6" custScaleX="50975" custScaleY="67664" custLinFactNeighborX="447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57FCFE-3CE1-470A-BD61-67FDA7BC42E5}" type="pres">
      <dgm:prSet presAssocID="{DCDC9310-2439-4A89-A5EF-B7A3662E9C46}" presName="sibTrans" presStyleCnt="0"/>
      <dgm:spPr/>
    </dgm:pt>
    <dgm:pt modelId="{4729C418-3030-4711-A997-9CFD8A0C669B}" type="pres">
      <dgm:prSet presAssocID="{979D3CF9-BDE7-465C-819A-7CB2CFE03D3D}" presName="textNode" presStyleLbl="node1" presStyleIdx="2" presStyleCnt="6" custScaleX="50975" custScaleY="67664" custLinFactX="-3456" custLinFactNeighborX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2581FD-871F-45E7-8D0D-699AEBBEC0AA}" type="pres">
      <dgm:prSet presAssocID="{68D3C891-BB1C-49C0-BB09-446D299803B8}" presName="sibTrans" presStyleCnt="0"/>
      <dgm:spPr/>
    </dgm:pt>
    <dgm:pt modelId="{0955F578-7D38-4B64-9D6F-B86EA7D90255}" type="pres">
      <dgm:prSet presAssocID="{EDD17784-3D98-4C7A-9B68-5ED7A45891C5}" presName="textNode" presStyleLbl="node1" presStyleIdx="3" presStyleCnt="6" custScaleX="50975" custScaleY="67664" custLinFactX="-20713" custLinFactNeighborX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3C29BD-F9F3-4AB3-843B-6B2C47658FED}" type="pres">
      <dgm:prSet presAssocID="{BCD653DD-274F-4B6E-89E0-462C65D63B94}" presName="sibTrans" presStyleCnt="0"/>
      <dgm:spPr/>
    </dgm:pt>
    <dgm:pt modelId="{787E454A-C8F6-4166-A879-1A44E801EFF2}" type="pres">
      <dgm:prSet presAssocID="{23D1C117-E142-4924-8887-858FB9B60F62}" presName="textNode" presStyleLbl="node1" presStyleIdx="4" presStyleCnt="6" custScaleX="50975" custScaleY="67664" custLinFactX="-41397" custLinFactNeighborX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AFB36B4-048E-4143-8BAC-349F58B7F880}" type="pres">
      <dgm:prSet presAssocID="{906B4579-66BB-4430-8989-2D9008FBDD19}" presName="sibTrans" presStyleCnt="0"/>
      <dgm:spPr/>
    </dgm:pt>
    <dgm:pt modelId="{F5A8D419-42C2-4608-970D-B583D4998568}" type="pres">
      <dgm:prSet presAssocID="{DC71D6CA-8A84-4515-8CE7-5339284F5925}" presName="textNode" presStyleLbl="node1" presStyleIdx="5" presStyleCnt="6" custScaleX="50975" custScaleY="67664" custLinFactX="-58653" custLinFactNeighborX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B9E0AF1-FAE2-4597-8D81-1A26BFFB23D4}" srcId="{AD7AA72A-FE7F-4018-BB31-EF6C345ED596}" destId="{EDD17784-3D98-4C7A-9B68-5ED7A45891C5}" srcOrd="3" destOrd="0" parTransId="{2E5DC15B-ED2F-4370-9C18-89BF80273D8F}" sibTransId="{BCD653DD-274F-4B6E-89E0-462C65D63B94}"/>
    <dgm:cxn modelId="{1DA97086-E36D-4E33-8AAC-308A7D710D76}" srcId="{AD7AA72A-FE7F-4018-BB31-EF6C345ED596}" destId="{6C3A83F7-6F8A-4649-AEC8-BDB7D8304792}" srcOrd="0" destOrd="0" parTransId="{7156B332-A5B7-47D9-B837-4D654D03F33A}" sibTransId="{9D3ED73D-6538-4EB2-B3FC-B4A7314A5F05}"/>
    <dgm:cxn modelId="{E39DDA59-45D8-4669-BBC1-7AAD31435A10}" type="presOf" srcId="{AD7AA72A-FE7F-4018-BB31-EF6C345ED596}" destId="{07B8BF97-9622-40AC-8151-B815954CEEE1}" srcOrd="0" destOrd="0" presId="urn:microsoft.com/office/officeart/2005/8/layout/hProcess9"/>
    <dgm:cxn modelId="{67F724DF-66FE-4400-81D7-2866A83C6ABC}" srcId="{AD7AA72A-FE7F-4018-BB31-EF6C345ED596}" destId="{F1E470CB-DBEC-4365-BDCB-7F569FC22951}" srcOrd="1" destOrd="0" parTransId="{62AFC5C7-3FFB-4205-BC1F-5C5A14C4307F}" sibTransId="{DCDC9310-2439-4A89-A5EF-B7A3662E9C46}"/>
    <dgm:cxn modelId="{4D0AFDF3-3189-489E-824F-369D1D0C8FD3}" srcId="{AD7AA72A-FE7F-4018-BB31-EF6C345ED596}" destId="{979D3CF9-BDE7-465C-819A-7CB2CFE03D3D}" srcOrd="2" destOrd="0" parTransId="{EBF7556B-2276-4958-9415-D51A73FF77A4}" sibTransId="{68D3C891-BB1C-49C0-BB09-446D299803B8}"/>
    <dgm:cxn modelId="{53A4EEF8-8B9E-404F-93B2-08C32104611A}" type="presOf" srcId="{23D1C117-E142-4924-8887-858FB9B60F62}" destId="{787E454A-C8F6-4166-A879-1A44E801EFF2}" srcOrd="0" destOrd="0" presId="urn:microsoft.com/office/officeart/2005/8/layout/hProcess9"/>
    <dgm:cxn modelId="{E31ABE0D-6257-4339-B234-93AD5A3AF0CB}" type="presOf" srcId="{DC71D6CA-8A84-4515-8CE7-5339284F5925}" destId="{F5A8D419-42C2-4608-970D-B583D4998568}" srcOrd="0" destOrd="0" presId="urn:microsoft.com/office/officeart/2005/8/layout/hProcess9"/>
    <dgm:cxn modelId="{A87E2DBA-8651-41FE-A935-CA61CC571552}" srcId="{AD7AA72A-FE7F-4018-BB31-EF6C345ED596}" destId="{DC71D6CA-8A84-4515-8CE7-5339284F5925}" srcOrd="5" destOrd="0" parTransId="{1279E635-77B0-4C3F-94B5-FAF43845FDE8}" sibTransId="{27586D53-7863-4E3B-9FA5-61B926369B4E}"/>
    <dgm:cxn modelId="{3DA5F631-71FB-4C8E-BD27-9DC7B2DF3BEC}" type="presOf" srcId="{6C3A83F7-6F8A-4649-AEC8-BDB7D8304792}" destId="{E322D3A6-5666-490C-AAD8-786E573E4D22}" srcOrd="0" destOrd="0" presId="urn:microsoft.com/office/officeart/2005/8/layout/hProcess9"/>
    <dgm:cxn modelId="{A150D054-68E3-4772-831B-5D8EB7F47695}" type="presOf" srcId="{979D3CF9-BDE7-465C-819A-7CB2CFE03D3D}" destId="{4729C418-3030-4711-A997-9CFD8A0C669B}" srcOrd="0" destOrd="0" presId="urn:microsoft.com/office/officeart/2005/8/layout/hProcess9"/>
    <dgm:cxn modelId="{03F598F3-1541-45F2-8FA5-D51B10D92955}" type="presOf" srcId="{EDD17784-3D98-4C7A-9B68-5ED7A45891C5}" destId="{0955F578-7D38-4B64-9D6F-B86EA7D90255}" srcOrd="0" destOrd="0" presId="urn:microsoft.com/office/officeart/2005/8/layout/hProcess9"/>
    <dgm:cxn modelId="{D84CEF2E-6B94-4465-8492-68E87E3E2EAD}" srcId="{AD7AA72A-FE7F-4018-BB31-EF6C345ED596}" destId="{23D1C117-E142-4924-8887-858FB9B60F62}" srcOrd="4" destOrd="0" parTransId="{5B3418C1-5CC3-4277-9B63-1DA960AA1951}" sibTransId="{906B4579-66BB-4430-8989-2D9008FBDD19}"/>
    <dgm:cxn modelId="{E2D94805-D60B-4292-9CBE-05EF33D5D24B}" type="presOf" srcId="{F1E470CB-DBEC-4365-BDCB-7F569FC22951}" destId="{4E78A2D0-7745-4E8A-8B93-E58A00C2945A}" srcOrd="0" destOrd="0" presId="urn:microsoft.com/office/officeart/2005/8/layout/hProcess9"/>
    <dgm:cxn modelId="{AF4CBBA2-4209-4BEC-B078-117F027FD397}" type="presParOf" srcId="{07B8BF97-9622-40AC-8151-B815954CEEE1}" destId="{4E3B77D6-39CA-4E33-9A82-BAE622E6EBF5}" srcOrd="0" destOrd="0" presId="urn:microsoft.com/office/officeart/2005/8/layout/hProcess9"/>
    <dgm:cxn modelId="{4336445E-90C8-46D0-AE76-13B658B87900}" type="presParOf" srcId="{07B8BF97-9622-40AC-8151-B815954CEEE1}" destId="{5D27FFCB-192C-4A41-B284-E417ABB2BACA}" srcOrd="1" destOrd="0" presId="urn:microsoft.com/office/officeart/2005/8/layout/hProcess9"/>
    <dgm:cxn modelId="{3722856B-5814-4E77-BE0F-376B4D94874C}" type="presParOf" srcId="{5D27FFCB-192C-4A41-B284-E417ABB2BACA}" destId="{E322D3A6-5666-490C-AAD8-786E573E4D22}" srcOrd="0" destOrd="0" presId="urn:microsoft.com/office/officeart/2005/8/layout/hProcess9"/>
    <dgm:cxn modelId="{A418540D-364C-49FC-B754-5E7D9F6890C6}" type="presParOf" srcId="{5D27FFCB-192C-4A41-B284-E417ABB2BACA}" destId="{B8F14096-1906-437C-9EA4-EFA8E6F15CF5}" srcOrd="1" destOrd="0" presId="urn:microsoft.com/office/officeart/2005/8/layout/hProcess9"/>
    <dgm:cxn modelId="{405471F7-23ED-45A4-BA14-5620306D4941}" type="presParOf" srcId="{5D27FFCB-192C-4A41-B284-E417ABB2BACA}" destId="{4E78A2D0-7745-4E8A-8B93-E58A00C2945A}" srcOrd="2" destOrd="0" presId="urn:microsoft.com/office/officeart/2005/8/layout/hProcess9"/>
    <dgm:cxn modelId="{566DB7D9-BCA3-435A-971F-4B2E841F5ABA}" type="presParOf" srcId="{5D27FFCB-192C-4A41-B284-E417ABB2BACA}" destId="{D057FCFE-3CE1-470A-BD61-67FDA7BC42E5}" srcOrd="3" destOrd="0" presId="urn:microsoft.com/office/officeart/2005/8/layout/hProcess9"/>
    <dgm:cxn modelId="{8C9E3D40-03FB-4FD1-A231-97B76AFCA7C2}" type="presParOf" srcId="{5D27FFCB-192C-4A41-B284-E417ABB2BACA}" destId="{4729C418-3030-4711-A997-9CFD8A0C669B}" srcOrd="4" destOrd="0" presId="urn:microsoft.com/office/officeart/2005/8/layout/hProcess9"/>
    <dgm:cxn modelId="{EA8442AC-BE1E-4AB5-8C73-91D9EB9741F3}" type="presParOf" srcId="{5D27FFCB-192C-4A41-B284-E417ABB2BACA}" destId="{E42581FD-871F-45E7-8D0D-699AEBBEC0AA}" srcOrd="5" destOrd="0" presId="urn:microsoft.com/office/officeart/2005/8/layout/hProcess9"/>
    <dgm:cxn modelId="{F3CAC609-6482-4C37-BAB2-95D80F2EACCE}" type="presParOf" srcId="{5D27FFCB-192C-4A41-B284-E417ABB2BACA}" destId="{0955F578-7D38-4B64-9D6F-B86EA7D90255}" srcOrd="6" destOrd="0" presId="urn:microsoft.com/office/officeart/2005/8/layout/hProcess9"/>
    <dgm:cxn modelId="{85711E91-84A8-468B-BA56-D49F63634FA7}" type="presParOf" srcId="{5D27FFCB-192C-4A41-B284-E417ABB2BACA}" destId="{983C29BD-F9F3-4AB3-843B-6B2C47658FED}" srcOrd="7" destOrd="0" presId="urn:microsoft.com/office/officeart/2005/8/layout/hProcess9"/>
    <dgm:cxn modelId="{0C7F98A9-F407-4CB9-88FF-7EB9EF81F6C1}" type="presParOf" srcId="{5D27FFCB-192C-4A41-B284-E417ABB2BACA}" destId="{787E454A-C8F6-4166-A879-1A44E801EFF2}" srcOrd="8" destOrd="0" presId="urn:microsoft.com/office/officeart/2005/8/layout/hProcess9"/>
    <dgm:cxn modelId="{DC6B123C-1F88-4BB5-8EB9-2FD8787599E5}" type="presParOf" srcId="{5D27FFCB-192C-4A41-B284-E417ABB2BACA}" destId="{5AFB36B4-048E-4143-8BAC-349F58B7F880}" srcOrd="9" destOrd="0" presId="urn:microsoft.com/office/officeart/2005/8/layout/hProcess9"/>
    <dgm:cxn modelId="{11E7E1C6-2BAB-46C5-ADB9-56E529C26DB6}" type="presParOf" srcId="{5D27FFCB-192C-4A41-B284-E417ABB2BACA}" destId="{F5A8D419-42C2-4608-970D-B583D4998568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9D221-6651-4FE3-B2C4-708AD627860B}">
      <dsp:nvSpPr>
        <dsp:cNvPr id="0" name=""/>
        <dsp:cNvSpPr/>
      </dsp:nvSpPr>
      <dsp:spPr>
        <a:xfrm>
          <a:off x="1475948" y="221853"/>
          <a:ext cx="4402931" cy="1529080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D5245A-9AFF-4EAB-8420-1FD42BC4021A}">
      <dsp:nvSpPr>
        <dsp:cNvPr id="0" name=""/>
        <dsp:cNvSpPr/>
      </dsp:nvSpPr>
      <dsp:spPr>
        <a:xfrm>
          <a:off x="3257599" y="3966051"/>
          <a:ext cx="853281" cy="546100"/>
        </a:xfrm>
        <a:prstGeom prst="down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54A505D-D799-47EB-97F1-5DD49AE65B31}">
      <dsp:nvSpPr>
        <dsp:cNvPr id="0" name=""/>
        <dsp:cNvSpPr/>
      </dsp:nvSpPr>
      <dsp:spPr>
        <a:xfrm>
          <a:off x="1636364" y="4402931"/>
          <a:ext cx="4095750" cy="1023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软件型课件</a:t>
          </a:r>
          <a:endParaRPr lang="zh-CN" altLang="en-US" sz="2900" kern="1200" dirty="0">
            <a:solidFill>
              <a:schemeClr val="bg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636364" y="4402931"/>
        <a:ext cx="4095750" cy="1023937"/>
      </dsp:txXfrm>
    </dsp:sp>
    <dsp:sp modelId="{81AA5C6D-4E54-4311-962C-AAFFCDC33095}">
      <dsp:nvSpPr>
        <dsp:cNvPr id="0" name=""/>
        <dsp:cNvSpPr/>
      </dsp:nvSpPr>
      <dsp:spPr>
        <a:xfrm>
          <a:off x="3076703" y="1869027"/>
          <a:ext cx="1535906" cy="1535906"/>
        </a:xfrm>
        <a:prstGeom prst="ellipse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rPr>
            <a:t>可调参数</a:t>
          </a:r>
          <a:endParaRPr lang="zh-CN" altLang="en-US" sz="3200" b="1" kern="1200" dirty="0"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latin typeface="微软雅黑" pitchFamily="34" charset="-122"/>
            <a:ea typeface="微软雅黑" pitchFamily="34" charset="-122"/>
          </a:endParaRPr>
        </a:p>
      </dsp:txBody>
      <dsp:txXfrm>
        <a:off x="3301631" y="2093955"/>
        <a:ext cx="1086050" cy="1086050"/>
      </dsp:txXfrm>
    </dsp:sp>
    <dsp:sp modelId="{4499AAC4-2A17-4176-A846-CFDA97587F82}">
      <dsp:nvSpPr>
        <dsp:cNvPr id="0" name=""/>
        <dsp:cNvSpPr/>
      </dsp:nvSpPr>
      <dsp:spPr>
        <a:xfrm>
          <a:off x="1977677" y="716756"/>
          <a:ext cx="1535906" cy="1535906"/>
        </a:xfrm>
        <a:prstGeom prst="ellipse">
          <a:avLst/>
        </a:prstGeom>
        <a:solidFill>
          <a:srgbClr val="FF66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rPr>
            <a:t>动感</a:t>
          </a:r>
          <a:endParaRPr lang="zh-CN" altLang="en-US" sz="3200" b="1" kern="1200" dirty="0"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latin typeface="微软雅黑" pitchFamily="34" charset="-122"/>
            <a:ea typeface="微软雅黑" pitchFamily="34" charset="-122"/>
          </a:endParaRPr>
        </a:p>
      </dsp:txBody>
      <dsp:txXfrm>
        <a:off x="2202605" y="941684"/>
        <a:ext cx="1086050" cy="1086050"/>
      </dsp:txXfrm>
    </dsp:sp>
    <dsp:sp modelId="{9B431E50-A2A4-40DC-8B98-F007445B0CAC}">
      <dsp:nvSpPr>
        <dsp:cNvPr id="0" name=""/>
        <dsp:cNvSpPr/>
      </dsp:nvSpPr>
      <dsp:spPr>
        <a:xfrm>
          <a:off x="3547715" y="345408"/>
          <a:ext cx="1535906" cy="1535906"/>
        </a:xfrm>
        <a:prstGeom prst="ellipse">
          <a:avLst/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rPr>
            <a:t>直观</a:t>
          </a:r>
          <a:endParaRPr lang="zh-CN" altLang="en-US" sz="3200" b="1" kern="1200" dirty="0"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latin typeface="微软雅黑" pitchFamily="34" charset="-122"/>
            <a:ea typeface="微软雅黑" pitchFamily="34" charset="-122"/>
          </a:endParaRPr>
        </a:p>
      </dsp:txBody>
      <dsp:txXfrm>
        <a:off x="3772643" y="570336"/>
        <a:ext cx="1086050" cy="1086050"/>
      </dsp:txXfrm>
    </dsp:sp>
    <dsp:sp modelId="{8B24324F-5EBA-4851-B32A-F45327E29C4D}">
      <dsp:nvSpPr>
        <dsp:cNvPr id="0" name=""/>
        <dsp:cNvSpPr/>
      </dsp:nvSpPr>
      <dsp:spPr>
        <a:xfrm>
          <a:off x="1295052" y="34131"/>
          <a:ext cx="4778375" cy="38227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A03DC-5872-42B7-9A7E-CCB3AAC1A64A}">
      <dsp:nvSpPr>
        <dsp:cNvPr id="0" name=""/>
        <dsp:cNvSpPr/>
      </dsp:nvSpPr>
      <dsp:spPr>
        <a:xfrm>
          <a:off x="0" y="0"/>
          <a:ext cx="1547664" cy="906518"/>
        </a:xfrm>
        <a:prstGeom prst="roundRect">
          <a:avLst/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b="1" kern="1200" dirty="0" smtClean="0">
              <a:solidFill>
                <a:srgbClr val="00B050"/>
              </a:solidFill>
              <a:effectLst>
                <a:glow rad="12700">
                  <a:srgbClr val="00B050">
                    <a:alpha val="28000"/>
                  </a:srgb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rPr>
            <a:t>FLASH</a:t>
          </a:r>
          <a:endParaRPr lang="zh-CN" sz="2700" b="1" kern="1200" dirty="0">
            <a:solidFill>
              <a:srgbClr val="00B050"/>
            </a:solidFill>
            <a:effectLst>
              <a:glow rad="12700">
                <a:srgbClr val="00B050">
                  <a:alpha val="28000"/>
                </a:srgbClr>
              </a:glow>
              <a:innerShdw blurRad="63500" dist="50800" dir="13500000">
                <a:prstClr val="black">
                  <a:alpha val="50000"/>
                </a:prstClr>
              </a:innerShdw>
            </a:effectLst>
            <a:latin typeface="微软雅黑" pitchFamily="34" charset="-122"/>
            <a:ea typeface="微软雅黑" pitchFamily="34" charset="-122"/>
          </a:endParaRPr>
        </a:p>
      </dsp:txBody>
      <dsp:txXfrm>
        <a:off x="44253" y="44253"/>
        <a:ext cx="1459158" cy="8180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18892C-C7C6-481D-A92E-EADAC99042D0}">
      <dsp:nvSpPr>
        <dsp:cNvPr id="0" name=""/>
        <dsp:cNvSpPr/>
      </dsp:nvSpPr>
      <dsp:spPr>
        <a:xfrm>
          <a:off x="0" y="226080"/>
          <a:ext cx="3672408" cy="4679896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245191-9226-4BA8-A042-584DFAF92DF0}">
      <dsp:nvSpPr>
        <dsp:cNvPr id="0" name=""/>
        <dsp:cNvSpPr/>
      </dsp:nvSpPr>
      <dsp:spPr>
        <a:xfrm>
          <a:off x="1836204" y="153770"/>
          <a:ext cx="4284475" cy="482451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操作系统无关</a:t>
          </a:r>
          <a:endParaRPr lang="zh-CN" altLang="en-US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836204" y="153770"/>
        <a:ext cx="4284475" cy="771922"/>
      </dsp:txXfrm>
    </dsp:sp>
    <dsp:sp modelId="{04E2DBAA-A716-4B3C-A05D-DB7982895B6F}">
      <dsp:nvSpPr>
        <dsp:cNvPr id="0" name=""/>
        <dsp:cNvSpPr/>
      </dsp:nvSpPr>
      <dsp:spPr>
        <a:xfrm>
          <a:off x="385602" y="1317409"/>
          <a:ext cx="2901202" cy="290120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6">
                <a:shade val="80000"/>
                <a:hueOff val="0"/>
                <a:satOff val="-8455"/>
                <a:lumOff val="8454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0"/>
                <a:satOff val="-8455"/>
                <a:lumOff val="8454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0"/>
                <a:satOff val="-8455"/>
                <a:lumOff val="845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160EBD-5636-4513-8F0F-5254687F0342}">
      <dsp:nvSpPr>
        <dsp:cNvPr id="0" name=""/>
        <dsp:cNvSpPr/>
      </dsp:nvSpPr>
      <dsp:spPr>
        <a:xfrm>
          <a:off x="1836204" y="1165967"/>
          <a:ext cx="4284475" cy="34446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0"/>
              <a:satOff val="-8455"/>
              <a:lumOff val="845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可视化设计</a:t>
          </a:r>
          <a:endParaRPr lang="zh-CN" altLang="en-US" sz="21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836204" y="1165967"/>
        <a:ext cx="4284475" cy="697651"/>
      </dsp:txXfrm>
    </dsp:sp>
    <dsp:sp modelId="{4691841F-DFAC-42AF-8524-9802454ACC07}">
      <dsp:nvSpPr>
        <dsp:cNvPr id="0" name=""/>
        <dsp:cNvSpPr/>
      </dsp:nvSpPr>
      <dsp:spPr>
        <a:xfrm>
          <a:off x="771205" y="1904995"/>
          <a:ext cx="2129996" cy="2129996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6">
                <a:shade val="80000"/>
                <a:hueOff val="0"/>
                <a:satOff val="-16910"/>
                <a:lumOff val="16907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0"/>
                <a:satOff val="-16910"/>
                <a:lumOff val="16907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0"/>
                <a:satOff val="-16910"/>
                <a:lumOff val="1690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DA05CA-E793-43CF-9D4E-1EE37ACD2BE1}">
      <dsp:nvSpPr>
        <dsp:cNvPr id="0" name=""/>
        <dsp:cNvSpPr/>
      </dsp:nvSpPr>
      <dsp:spPr>
        <a:xfrm>
          <a:off x="1836204" y="1737428"/>
          <a:ext cx="4284475" cy="246513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0"/>
              <a:satOff val="-16910"/>
              <a:lumOff val="1690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面向对象</a:t>
          </a: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的语言</a:t>
          </a:r>
          <a:r>
            <a:rPr lang="en-US" altLang="zh-CN" sz="2100" kern="1200" dirty="0" smtClean="0">
              <a:latin typeface="微软雅黑" pitchFamily="34" charset="-122"/>
              <a:ea typeface="微软雅黑" pitchFamily="34" charset="-122"/>
            </a:rPr>
            <a:t>AS3，易学易用</a:t>
          </a:r>
          <a:endParaRPr lang="zh-CN" altLang="en-US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836204" y="1737428"/>
        <a:ext cx="4284475" cy="680035"/>
      </dsp:txXfrm>
    </dsp:sp>
    <dsp:sp modelId="{895C9962-4284-4667-956E-760B1B26A77A}">
      <dsp:nvSpPr>
        <dsp:cNvPr id="0" name=""/>
        <dsp:cNvSpPr/>
      </dsp:nvSpPr>
      <dsp:spPr>
        <a:xfrm>
          <a:off x="1156808" y="2492580"/>
          <a:ext cx="1358790" cy="135879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6">
                <a:shade val="80000"/>
                <a:hueOff val="0"/>
                <a:satOff val="-25366"/>
                <a:lumOff val="25361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0"/>
                <a:satOff val="-25366"/>
                <a:lumOff val="25361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0"/>
                <a:satOff val="-25366"/>
                <a:lumOff val="2536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51A17D-4EF4-415F-A15B-D39F487CD981}">
      <dsp:nvSpPr>
        <dsp:cNvPr id="0" name=""/>
        <dsp:cNvSpPr/>
      </dsp:nvSpPr>
      <dsp:spPr>
        <a:xfrm>
          <a:off x="1836204" y="2492580"/>
          <a:ext cx="4284475" cy="13587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0"/>
              <a:satOff val="-25366"/>
              <a:lumOff val="2536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现成的组件</a:t>
          </a:r>
          <a:endParaRPr lang="zh-CN" altLang="en-US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836204" y="2492580"/>
        <a:ext cx="4284475" cy="587585"/>
      </dsp:txXfrm>
    </dsp:sp>
    <dsp:sp modelId="{DED9C73F-E20A-4BB6-A409-1C0102113A93}">
      <dsp:nvSpPr>
        <dsp:cNvPr id="0" name=""/>
        <dsp:cNvSpPr/>
      </dsp:nvSpPr>
      <dsp:spPr>
        <a:xfrm>
          <a:off x="1542411" y="3080165"/>
          <a:ext cx="587585" cy="58758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6">
                <a:shade val="80000"/>
                <a:hueOff val="0"/>
                <a:satOff val="-33821"/>
                <a:lumOff val="33815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0"/>
                <a:satOff val="-33821"/>
                <a:lumOff val="33815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0"/>
                <a:satOff val="-33821"/>
                <a:lumOff val="338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B34A88-F24D-4449-A11D-2883790C8BA0}">
      <dsp:nvSpPr>
        <dsp:cNvPr id="0" name=""/>
        <dsp:cNvSpPr/>
      </dsp:nvSpPr>
      <dsp:spPr>
        <a:xfrm>
          <a:off x="1836204" y="3080165"/>
          <a:ext cx="4284475" cy="58758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0"/>
              <a:satOff val="-33821"/>
              <a:lumOff val="3381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网页、桌面两用</a:t>
          </a:r>
          <a:endParaRPr lang="zh-CN" altLang="en-US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836204" y="3080165"/>
        <a:ext cx="4284475" cy="58758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1B631-B056-414D-897E-688B4AA68C09}">
      <dsp:nvSpPr>
        <dsp:cNvPr id="0" name=""/>
        <dsp:cNvSpPr/>
      </dsp:nvSpPr>
      <dsp:spPr>
        <a:xfrm>
          <a:off x="300363" y="0"/>
          <a:ext cx="4064000" cy="4064000"/>
        </a:xfrm>
        <a:prstGeom prst="triangl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D53955-B6FD-4749-B5ED-66036ADAE104}">
      <dsp:nvSpPr>
        <dsp:cNvPr id="0" name=""/>
        <dsp:cNvSpPr/>
      </dsp:nvSpPr>
      <dsp:spPr>
        <a:xfrm>
          <a:off x="2179475" y="408582"/>
          <a:ext cx="2641600" cy="9620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>
              <a:latin typeface="微软雅黑" pitchFamily="34" charset="-122"/>
              <a:ea typeface="微软雅黑" pitchFamily="34" charset="-122"/>
            </a:rPr>
            <a:t>宽窄屏</a:t>
          </a:r>
          <a:endParaRPr lang="zh-CN" altLang="en-US" sz="3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226437" y="455544"/>
        <a:ext cx="2547676" cy="868101"/>
      </dsp:txXfrm>
    </dsp:sp>
    <dsp:sp modelId="{B2E4397E-B690-4F30-B434-F273D2540F59}">
      <dsp:nvSpPr>
        <dsp:cNvPr id="0" name=""/>
        <dsp:cNvSpPr/>
      </dsp:nvSpPr>
      <dsp:spPr>
        <a:xfrm>
          <a:off x="2179475" y="1490860"/>
          <a:ext cx="2641600" cy="9620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>
              <a:latin typeface="微软雅黑" pitchFamily="34" charset="-122"/>
              <a:ea typeface="微软雅黑" pitchFamily="34" charset="-122"/>
            </a:rPr>
            <a:t>分屏率</a:t>
          </a:r>
          <a:endParaRPr lang="zh-CN" altLang="en-US" sz="3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226437" y="1537822"/>
        <a:ext cx="2547676" cy="868101"/>
      </dsp:txXfrm>
    </dsp:sp>
    <dsp:sp modelId="{9D4DAC9C-CE45-4582-830E-D13CD7A1BE16}">
      <dsp:nvSpPr>
        <dsp:cNvPr id="0" name=""/>
        <dsp:cNvSpPr/>
      </dsp:nvSpPr>
      <dsp:spPr>
        <a:xfrm>
          <a:off x="2179475" y="2573139"/>
          <a:ext cx="2641600" cy="9620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>
              <a:latin typeface="微软雅黑" pitchFamily="34" charset="-122"/>
              <a:ea typeface="微软雅黑" pitchFamily="34" charset="-122"/>
            </a:rPr>
            <a:t>各种平台</a:t>
          </a:r>
          <a:endParaRPr lang="zh-CN" altLang="en-US" sz="3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226437" y="2620101"/>
        <a:ext cx="2547676" cy="86810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A3FCA-90ED-495C-9423-74D261A84AE4}">
      <dsp:nvSpPr>
        <dsp:cNvPr id="0" name=""/>
        <dsp:cNvSpPr/>
      </dsp:nvSpPr>
      <dsp:spPr>
        <a:xfrm>
          <a:off x="868506" y="453"/>
          <a:ext cx="2011813" cy="338100"/>
        </a:xfrm>
        <a:prstGeom prst="chevron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17</a:t>
          </a:r>
          <a:r>
            <a:rPr lang="zh-CN" sz="1500" kern="1200" dirty="0" smtClean="0"/>
            <a:t>寸宽屏</a:t>
          </a:r>
          <a:r>
            <a:rPr lang="en-US" sz="1500" kern="1200" dirty="0" smtClean="0"/>
            <a:t>1440*900</a:t>
          </a:r>
          <a:endParaRPr lang="zh-CN" sz="1500" kern="1200" dirty="0"/>
        </a:p>
      </dsp:txBody>
      <dsp:txXfrm>
        <a:off x="1037556" y="453"/>
        <a:ext cx="1673713" cy="3381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A3FCA-90ED-495C-9423-74D261A84AE4}">
      <dsp:nvSpPr>
        <dsp:cNvPr id="0" name=""/>
        <dsp:cNvSpPr/>
      </dsp:nvSpPr>
      <dsp:spPr>
        <a:xfrm>
          <a:off x="868506" y="453"/>
          <a:ext cx="2011813" cy="338100"/>
        </a:xfrm>
        <a:prstGeom prst="chevron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13</a:t>
          </a:r>
          <a:r>
            <a:rPr lang="zh-CN" sz="1500" kern="1200" dirty="0" smtClean="0"/>
            <a:t>寸宽屏</a:t>
          </a:r>
          <a:r>
            <a:rPr lang="en-US" altLang="zh-CN" sz="1500" kern="1200" dirty="0" smtClean="0"/>
            <a:t>1280*800</a:t>
          </a:r>
          <a:endParaRPr lang="zh-CN" sz="1500" kern="1200" dirty="0"/>
        </a:p>
      </dsp:txBody>
      <dsp:txXfrm>
        <a:off x="1037556" y="453"/>
        <a:ext cx="1673713" cy="3381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A3FCA-90ED-495C-9423-74D261A84AE4}">
      <dsp:nvSpPr>
        <dsp:cNvPr id="0" name=""/>
        <dsp:cNvSpPr/>
      </dsp:nvSpPr>
      <dsp:spPr>
        <a:xfrm>
          <a:off x="868506" y="453"/>
          <a:ext cx="2011813" cy="338100"/>
        </a:xfrm>
        <a:prstGeom prst="chevron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22</a:t>
          </a:r>
          <a:r>
            <a:rPr lang="zh-CN" sz="1400" kern="1200" dirty="0" smtClean="0"/>
            <a:t>寸宽屏</a:t>
          </a:r>
          <a:r>
            <a:rPr lang="en-US" sz="1400" kern="1200" dirty="0" smtClean="0"/>
            <a:t>1680*1050</a:t>
          </a:r>
          <a:endParaRPr lang="zh-CN" sz="1400" kern="1200" dirty="0"/>
        </a:p>
      </dsp:txBody>
      <dsp:txXfrm>
        <a:off x="1037556" y="453"/>
        <a:ext cx="1673713" cy="3381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A3FCA-90ED-495C-9423-74D261A84AE4}">
      <dsp:nvSpPr>
        <dsp:cNvPr id="0" name=""/>
        <dsp:cNvSpPr/>
      </dsp:nvSpPr>
      <dsp:spPr>
        <a:xfrm>
          <a:off x="868506" y="453"/>
          <a:ext cx="2011813" cy="338100"/>
        </a:xfrm>
        <a:prstGeom prst="chevron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17</a:t>
          </a:r>
          <a:r>
            <a:rPr lang="zh-CN" sz="1500" kern="1200" dirty="0" smtClean="0"/>
            <a:t>寸</a:t>
          </a:r>
          <a:r>
            <a:rPr lang="zh-CN" altLang="en-US" sz="1500" kern="1200" dirty="0" smtClean="0"/>
            <a:t>窄</a:t>
          </a:r>
          <a:r>
            <a:rPr lang="zh-CN" sz="1500" kern="1200" dirty="0" smtClean="0"/>
            <a:t>屏</a:t>
          </a:r>
          <a:r>
            <a:rPr lang="en-US" sz="1500" kern="1200" dirty="0" smtClean="0"/>
            <a:t>1024*768</a:t>
          </a:r>
          <a:endParaRPr lang="zh-CN" sz="1500" kern="1200" dirty="0"/>
        </a:p>
      </dsp:txBody>
      <dsp:txXfrm>
        <a:off x="1037556" y="453"/>
        <a:ext cx="1673713" cy="33810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EFF76B-6096-4AC1-A200-E8ECAF3B1C6F}">
      <dsp:nvSpPr>
        <dsp:cNvPr id="0" name=""/>
        <dsp:cNvSpPr/>
      </dsp:nvSpPr>
      <dsp:spPr>
        <a:xfrm>
          <a:off x="0" y="0"/>
          <a:ext cx="4775095" cy="837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latin typeface="微软雅黑" pitchFamily="34" charset="-122"/>
              <a:ea typeface="微软雅黑" pitchFamily="34" charset="-122"/>
            </a:rPr>
            <a:t>帧-</a:t>
          </a:r>
          <a:r>
            <a:rPr lang="en-US" altLang="zh-CN" sz="2800" kern="1200" dirty="0" err="1" smtClean="0"/>
            <a:t>Subswf</a:t>
          </a:r>
          <a:endParaRPr lang="zh-CN" altLang="en-US" sz="2800" kern="1200" dirty="0"/>
        </a:p>
      </dsp:txBody>
      <dsp:txXfrm>
        <a:off x="24530" y="24530"/>
        <a:ext cx="4726035" cy="788462"/>
      </dsp:txXfrm>
    </dsp:sp>
    <dsp:sp modelId="{A757A6B4-59C1-4C88-B3B5-84971AE5A475}">
      <dsp:nvSpPr>
        <dsp:cNvPr id="0" name=""/>
        <dsp:cNvSpPr/>
      </dsp:nvSpPr>
      <dsp:spPr>
        <a:xfrm>
          <a:off x="548" y="921274"/>
          <a:ext cx="3119240" cy="837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contents</a:t>
          </a:r>
          <a:endParaRPr lang="zh-CN" altLang="en-US" sz="2800" kern="1200" dirty="0"/>
        </a:p>
      </dsp:txBody>
      <dsp:txXfrm>
        <a:off x="25078" y="945804"/>
        <a:ext cx="3070180" cy="788462"/>
      </dsp:txXfrm>
    </dsp:sp>
    <dsp:sp modelId="{754EE6B2-EBA5-4D0F-BF3C-2E29A8C4087D}">
      <dsp:nvSpPr>
        <dsp:cNvPr id="0" name=""/>
        <dsp:cNvSpPr/>
      </dsp:nvSpPr>
      <dsp:spPr>
        <a:xfrm>
          <a:off x="548" y="1842380"/>
          <a:ext cx="1527541" cy="837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content1</a:t>
          </a:r>
          <a:endParaRPr lang="zh-CN" altLang="en-US" sz="2500" kern="1200" dirty="0"/>
        </a:p>
      </dsp:txBody>
      <dsp:txXfrm>
        <a:off x="25078" y="1866910"/>
        <a:ext cx="1478481" cy="788462"/>
      </dsp:txXfrm>
    </dsp:sp>
    <dsp:sp modelId="{35D8016D-164E-4990-9657-4ACFBDF263BA}">
      <dsp:nvSpPr>
        <dsp:cNvPr id="0" name=""/>
        <dsp:cNvSpPr/>
      </dsp:nvSpPr>
      <dsp:spPr>
        <a:xfrm>
          <a:off x="1592246" y="1842380"/>
          <a:ext cx="1527541" cy="837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content2</a:t>
          </a:r>
          <a:endParaRPr lang="zh-CN" altLang="en-US" sz="2500" kern="1200" dirty="0"/>
        </a:p>
      </dsp:txBody>
      <dsp:txXfrm>
        <a:off x="1616776" y="1866910"/>
        <a:ext cx="1478481" cy="788462"/>
      </dsp:txXfrm>
    </dsp:sp>
    <dsp:sp modelId="{6E7EAC82-4108-4E3E-8EEB-AD8F7069D17B}">
      <dsp:nvSpPr>
        <dsp:cNvPr id="0" name=""/>
        <dsp:cNvSpPr/>
      </dsp:nvSpPr>
      <dsp:spPr>
        <a:xfrm>
          <a:off x="3248102" y="921274"/>
          <a:ext cx="1527541" cy="837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err="1" smtClean="0"/>
            <a:t>pos</a:t>
          </a:r>
          <a:endParaRPr lang="zh-CN" altLang="en-US" sz="2800" kern="1200" dirty="0"/>
        </a:p>
      </dsp:txBody>
      <dsp:txXfrm>
        <a:off x="3272632" y="945804"/>
        <a:ext cx="1478481" cy="788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AFB539-01A6-4286-B787-AAE11E37CEF5}">
      <dsp:nvSpPr>
        <dsp:cNvPr id="0" name=""/>
        <dsp:cNvSpPr/>
      </dsp:nvSpPr>
      <dsp:spPr>
        <a:xfrm>
          <a:off x="721389" y="1080121"/>
          <a:ext cx="1633141" cy="968486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rPr>
            <a:t>多个</a:t>
          </a:r>
          <a:r>
            <a:rPr lang="zh-CN" altLang="en-US" sz="1800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rPr>
            <a:t>作图</a:t>
          </a:r>
          <a:r>
            <a:rPr lang="zh-CN" sz="1800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rPr>
            <a:t>系列</a:t>
          </a:r>
          <a:endParaRPr lang="zh-CN" sz="18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软雅黑" pitchFamily="34" charset="-122"/>
            <a:ea typeface="微软雅黑" pitchFamily="34" charset="-122"/>
          </a:endParaRPr>
        </a:p>
      </dsp:txBody>
      <dsp:txXfrm>
        <a:off x="768667" y="1127399"/>
        <a:ext cx="1538585" cy="873930"/>
      </dsp:txXfrm>
    </dsp:sp>
    <dsp:sp modelId="{2A85D9AE-E88B-46A0-BD6D-3BD96350BA8A}">
      <dsp:nvSpPr>
        <dsp:cNvPr id="0" name=""/>
        <dsp:cNvSpPr/>
      </dsp:nvSpPr>
      <dsp:spPr>
        <a:xfrm>
          <a:off x="1369452" y="1800200"/>
          <a:ext cx="1633141" cy="968486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-13013"/>
                <a:lumOff val="21111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0"/>
                <a:satOff val="-13013"/>
                <a:lumOff val="21111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0"/>
                <a:satOff val="-13013"/>
                <a:lumOff val="2111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rPr>
            <a:t>LEGEND</a:t>
          </a:r>
          <a:endParaRPr lang="zh-CN" sz="18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软雅黑" pitchFamily="34" charset="-122"/>
            <a:ea typeface="微软雅黑" pitchFamily="34" charset="-122"/>
          </a:endParaRPr>
        </a:p>
      </dsp:txBody>
      <dsp:txXfrm>
        <a:off x="1416730" y="1847478"/>
        <a:ext cx="1538585" cy="873930"/>
      </dsp:txXfrm>
    </dsp:sp>
    <dsp:sp modelId="{EF39648E-E923-459D-8CAE-846C0A67D05D}">
      <dsp:nvSpPr>
        <dsp:cNvPr id="0" name=""/>
        <dsp:cNvSpPr/>
      </dsp:nvSpPr>
      <dsp:spPr>
        <a:xfrm>
          <a:off x="1585484" y="2664293"/>
          <a:ext cx="1633141" cy="968486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-26026"/>
                <a:lumOff val="42222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0"/>
                <a:satOff val="-26026"/>
                <a:lumOff val="42222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0"/>
                <a:satOff val="-26026"/>
                <a:lumOff val="4222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rPr>
            <a:t>自适应坐标</a:t>
          </a:r>
          <a:endParaRPr lang="zh-CN" sz="18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软雅黑" pitchFamily="34" charset="-122"/>
            <a:ea typeface="微软雅黑" pitchFamily="34" charset="-122"/>
          </a:endParaRPr>
        </a:p>
      </dsp:txBody>
      <dsp:txXfrm>
        <a:off x="1632762" y="2711571"/>
        <a:ext cx="1538585" cy="873930"/>
      </dsp:txXfrm>
    </dsp:sp>
    <dsp:sp modelId="{CEFCD0FA-EB17-4C9A-A3E1-61F79C7AFC28}">
      <dsp:nvSpPr>
        <dsp:cNvPr id="0" name=""/>
        <dsp:cNvSpPr/>
      </dsp:nvSpPr>
      <dsp:spPr>
        <a:xfrm>
          <a:off x="1009410" y="3456380"/>
          <a:ext cx="1633141" cy="968486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-26026"/>
                <a:lumOff val="42222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0"/>
                <a:satOff val="-26026"/>
                <a:lumOff val="42222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0"/>
                <a:satOff val="-26026"/>
                <a:lumOff val="4222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rPr>
            <a:t>动态过渡</a:t>
          </a:r>
          <a:endParaRPr lang="zh-CN" sz="18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软雅黑" pitchFamily="34" charset="-122"/>
            <a:ea typeface="微软雅黑" pitchFamily="34" charset="-122"/>
          </a:endParaRPr>
        </a:p>
      </dsp:txBody>
      <dsp:txXfrm>
        <a:off x="1056688" y="3503658"/>
        <a:ext cx="1538585" cy="873930"/>
      </dsp:txXfrm>
    </dsp:sp>
    <dsp:sp modelId="{EC14A487-ADFB-4A8B-A122-0B7EB227515E}">
      <dsp:nvSpPr>
        <dsp:cNvPr id="0" name=""/>
        <dsp:cNvSpPr/>
      </dsp:nvSpPr>
      <dsp:spPr>
        <a:xfrm>
          <a:off x="0" y="4072073"/>
          <a:ext cx="1633141" cy="968486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-13013"/>
                <a:lumOff val="21111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0"/>
                <a:satOff val="-13013"/>
                <a:lumOff val="21111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0"/>
                <a:satOff val="-13013"/>
                <a:lumOff val="2111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rPr>
            <a:t>线状图，散点图，面积图</a:t>
          </a:r>
          <a:endParaRPr lang="zh-CN" sz="18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软雅黑" pitchFamily="34" charset="-122"/>
            <a:ea typeface="微软雅黑" pitchFamily="34" charset="-122"/>
          </a:endParaRPr>
        </a:p>
      </dsp:txBody>
      <dsp:txXfrm>
        <a:off x="47278" y="4119351"/>
        <a:ext cx="1538585" cy="8739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AFB539-01A6-4286-B787-AAE11E37CEF5}">
      <dsp:nvSpPr>
        <dsp:cNvPr id="0" name=""/>
        <dsp:cNvSpPr/>
      </dsp:nvSpPr>
      <dsp:spPr>
        <a:xfrm>
          <a:off x="721389" y="1080121"/>
          <a:ext cx="1633141" cy="968486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三维转换</a:t>
          </a:r>
          <a:endParaRPr lang="zh-CN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768667" y="1127399"/>
        <a:ext cx="1538585" cy="873930"/>
      </dsp:txXfrm>
    </dsp:sp>
    <dsp:sp modelId="{2A85D9AE-E88B-46A0-BD6D-3BD96350BA8A}">
      <dsp:nvSpPr>
        <dsp:cNvPr id="0" name=""/>
        <dsp:cNvSpPr/>
      </dsp:nvSpPr>
      <dsp:spPr>
        <a:xfrm>
          <a:off x="1369452" y="1800200"/>
          <a:ext cx="1633141" cy="968486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-13013"/>
                <a:lumOff val="21111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0"/>
                <a:satOff val="-13013"/>
                <a:lumOff val="21111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0"/>
                <a:satOff val="-13013"/>
                <a:lumOff val="2111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性能优化</a:t>
          </a:r>
          <a:endParaRPr lang="zh-CN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416730" y="1847478"/>
        <a:ext cx="1538585" cy="873930"/>
      </dsp:txXfrm>
    </dsp:sp>
    <dsp:sp modelId="{EF39648E-E923-459D-8CAE-846C0A67D05D}">
      <dsp:nvSpPr>
        <dsp:cNvPr id="0" name=""/>
        <dsp:cNvSpPr/>
      </dsp:nvSpPr>
      <dsp:spPr>
        <a:xfrm>
          <a:off x="1585484" y="2664293"/>
          <a:ext cx="1633141" cy="968486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-26026"/>
                <a:lumOff val="42222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0"/>
                <a:satOff val="-26026"/>
                <a:lumOff val="42222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0"/>
                <a:satOff val="-26026"/>
                <a:lumOff val="4222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dirty="0" smtClean="0">
              <a:latin typeface="微软雅黑" pitchFamily="34" charset="-122"/>
              <a:ea typeface="微软雅黑" pitchFamily="34" charset="-122"/>
            </a:rPr>
            <a:t>自适应坐标</a:t>
          </a:r>
          <a:endParaRPr lang="zh-CN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632762" y="2711571"/>
        <a:ext cx="1538585" cy="873930"/>
      </dsp:txXfrm>
    </dsp:sp>
    <dsp:sp modelId="{CEFCD0FA-EB17-4C9A-A3E1-61F79C7AFC28}">
      <dsp:nvSpPr>
        <dsp:cNvPr id="0" name=""/>
        <dsp:cNvSpPr/>
      </dsp:nvSpPr>
      <dsp:spPr>
        <a:xfrm>
          <a:off x="1009410" y="3456380"/>
          <a:ext cx="1633141" cy="968486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-26026"/>
                <a:lumOff val="42222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0"/>
                <a:satOff val="-26026"/>
                <a:lumOff val="42222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0"/>
                <a:satOff val="-26026"/>
                <a:lumOff val="4222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鼠标拖动</a:t>
          </a:r>
          <a:endParaRPr lang="zh-CN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056688" y="3503658"/>
        <a:ext cx="1538585" cy="873930"/>
      </dsp:txXfrm>
    </dsp:sp>
    <dsp:sp modelId="{EC14A487-ADFB-4A8B-A122-0B7EB227515E}">
      <dsp:nvSpPr>
        <dsp:cNvPr id="0" name=""/>
        <dsp:cNvSpPr/>
      </dsp:nvSpPr>
      <dsp:spPr>
        <a:xfrm>
          <a:off x="0" y="4072073"/>
          <a:ext cx="1633141" cy="968486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-13013"/>
                <a:lumOff val="21111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0"/>
                <a:satOff val="-13013"/>
                <a:lumOff val="21111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0"/>
                <a:satOff val="-13013"/>
                <a:lumOff val="2111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隐线处理</a:t>
          </a:r>
          <a:endParaRPr lang="zh-CN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7278" y="4119351"/>
        <a:ext cx="1538585" cy="8739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B77D6-39CA-4E33-9A82-BAE622E6EBF5}">
      <dsp:nvSpPr>
        <dsp:cNvPr id="0" name=""/>
        <dsp:cNvSpPr/>
      </dsp:nvSpPr>
      <dsp:spPr>
        <a:xfrm>
          <a:off x="0" y="278272"/>
          <a:ext cx="7152167" cy="1483576"/>
        </a:xfrm>
        <a:prstGeom prst="rightArrow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</dsp:sp>
    <dsp:sp modelId="{E322D3A6-5666-490C-AAD8-786E573E4D22}">
      <dsp:nvSpPr>
        <dsp:cNvPr id="0" name=""/>
        <dsp:cNvSpPr/>
      </dsp:nvSpPr>
      <dsp:spPr>
        <a:xfrm>
          <a:off x="576059" y="743975"/>
          <a:ext cx="1070747" cy="552171"/>
        </a:xfrm>
        <a:prstGeom prst="round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itchFamily="34" charset="-122"/>
              <a:ea typeface="微软雅黑" pitchFamily="34" charset="-122"/>
            </a:rPr>
            <a:t>数值计算</a:t>
          </a:r>
          <a:endParaRPr lang="zh-CN" altLang="en-US" sz="12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603014" y="770930"/>
        <a:ext cx="1016837" cy="498261"/>
      </dsp:txXfrm>
    </dsp:sp>
    <dsp:sp modelId="{4E78A2D0-7745-4E8A-8B93-E58A00C2945A}">
      <dsp:nvSpPr>
        <dsp:cNvPr id="0" name=""/>
        <dsp:cNvSpPr/>
      </dsp:nvSpPr>
      <dsp:spPr>
        <a:xfrm>
          <a:off x="1508435" y="743975"/>
          <a:ext cx="1070747" cy="552171"/>
        </a:xfrm>
        <a:prstGeom prst="round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itchFamily="34" charset="-122"/>
              <a:ea typeface="微软雅黑" pitchFamily="34" charset="-122"/>
            </a:rPr>
            <a:t>对象引用</a:t>
          </a:r>
          <a:endParaRPr lang="zh-CN" altLang="en-US" sz="12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535390" y="770930"/>
        <a:ext cx="1016837" cy="498261"/>
      </dsp:txXfrm>
    </dsp:sp>
    <dsp:sp modelId="{4729C418-3030-4711-A997-9CFD8A0C669B}">
      <dsp:nvSpPr>
        <dsp:cNvPr id="0" name=""/>
        <dsp:cNvSpPr/>
      </dsp:nvSpPr>
      <dsp:spPr>
        <a:xfrm>
          <a:off x="2372521" y="743975"/>
          <a:ext cx="1070747" cy="552171"/>
        </a:xfrm>
        <a:prstGeom prst="round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smtClean="0">
              <a:latin typeface="微软雅黑" pitchFamily="34" charset="-122"/>
              <a:ea typeface="微软雅黑" pitchFamily="34" charset="-122"/>
            </a:rPr>
            <a:t>自动垃圾回收</a:t>
          </a:r>
          <a:endParaRPr lang="zh-CN" altLang="en-US" sz="1200" kern="1200">
            <a:latin typeface="微软雅黑" pitchFamily="34" charset="-122"/>
            <a:ea typeface="微软雅黑" pitchFamily="34" charset="-122"/>
          </a:endParaRPr>
        </a:p>
      </dsp:txBody>
      <dsp:txXfrm>
        <a:off x="2399476" y="770930"/>
        <a:ext cx="1016837" cy="498261"/>
      </dsp:txXfrm>
    </dsp:sp>
    <dsp:sp modelId="{0955F578-7D38-4B64-9D6F-B86EA7D90255}">
      <dsp:nvSpPr>
        <dsp:cNvPr id="0" name=""/>
        <dsp:cNvSpPr/>
      </dsp:nvSpPr>
      <dsp:spPr>
        <a:xfrm>
          <a:off x="3380612" y="743975"/>
          <a:ext cx="1070747" cy="552171"/>
        </a:xfrm>
        <a:prstGeom prst="round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itchFamily="34" charset="-122"/>
              <a:ea typeface="微软雅黑" pitchFamily="34" charset="-122"/>
            </a:rPr>
            <a:t>不回收</a:t>
          </a:r>
          <a:endParaRPr lang="zh-CN" altLang="en-US" sz="12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407567" y="770930"/>
        <a:ext cx="1016837" cy="498261"/>
      </dsp:txXfrm>
    </dsp:sp>
    <dsp:sp modelId="{787E454A-C8F6-4166-A879-1A44E801EFF2}">
      <dsp:nvSpPr>
        <dsp:cNvPr id="0" name=""/>
        <dsp:cNvSpPr/>
      </dsp:nvSpPr>
      <dsp:spPr>
        <a:xfrm>
          <a:off x="4316717" y="743975"/>
          <a:ext cx="1070747" cy="552171"/>
        </a:xfrm>
        <a:prstGeom prst="round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itchFamily="34" charset="-122"/>
              <a:ea typeface="微软雅黑" pitchFamily="34" charset="-122"/>
            </a:rPr>
            <a:t>占用大量内存</a:t>
          </a:r>
          <a:endParaRPr lang="zh-CN" altLang="en-US" sz="12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343672" y="770930"/>
        <a:ext cx="1016837" cy="498261"/>
      </dsp:txXfrm>
    </dsp:sp>
    <dsp:sp modelId="{F5A8D419-42C2-4608-970D-B583D4998568}">
      <dsp:nvSpPr>
        <dsp:cNvPr id="0" name=""/>
        <dsp:cNvSpPr/>
      </dsp:nvSpPr>
      <dsp:spPr>
        <a:xfrm>
          <a:off x="5324829" y="743975"/>
          <a:ext cx="1070747" cy="552171"/>
        </a:xfrm>
        <a:prstGeom prst="round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itchFamily="34" charset="-122"/>
              <a:ea typeface="微软雅黑" pitchFamily="34" charset="-122"/>
            </a:rPr>
            <a:t>停止响应</a:t>
          </a:r>
          <a:endParaRPr lang="zh-CN" altLang="en-US" sz="12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5351784" y="770930"/>
        <a:ext cx="1016837" cy="49826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A03DC-5872-42B7-9A7E-CCB3AAC1A64A}">
      <dsp:nvSpPr>
        <dsp:cNvPr id="0" name=""/>
        <dsp:cNvSpPr/>
      </dsp:nvSpPr>
      <dsp:spPr>
        <a:xfrm>
          <a:off x="0" y="27955"/>
          <a:ext cx="615553" cy="1632180"/>
        </a:xfrm>
        <a:prstGeom prst="roundRect">
          <a:avLst/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eaVert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1600" kern="1200" dirty="0" smtClean="0">
              <a:latin typeface="微软雅黑" pitchFamily="34" charset="-122"/>
              <a:ea typeface="微软雅黑" pitchFamily="34" charset="-122"/>
            </a:rPr>
            <a:t>移除引用和监听</a:t>
          </a:r>
          <a:endParaRPr lang="zh-CN" sz="16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0049" y="58004"/>
        <a:ext cx="555455" cy="15720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5CB40-6806-4F86-872F-1E7B603C7265}">
      <dsp:nvSpPr>
        <dsp:cNvPr id="0" name=""/>
        <dsp:cNvSpPr/>
      </dsp:nvSpPr>
      <dsp:spPr>
        <a:xfrm>
          <a:off x="713118" y="277163"/>
          <a:ext cx="4490019" cy="4490019"/>
        </a:xfrm>
        <a:prstGeom prst="blockArc">
          <a:avLst>
            <a:gd name="adj1" fmla="val 11365701"/>
            <a:gd name="adj2" fmla="val 18293314"/>
            <a:gd name="adj3" fmla="val 4636"/>
          </a:avLst>
        </a:prstGeom>
        <a:solidFill>
          <a:srgbClr val="FFD757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0529233-4FE1-4260-8743-A3CF44C4CF26}">
      <dsp:nvSpPr>
        <dsp:cNvPr id="0" name=""/>
        <dsp:cNvSpPr/>
      </dsp:nvSpPr>
      <dsp:spPr>
        <a:xfrm>
          <a:off x="530484" y="859146"/>
          <a:ext cx="4490019" cy="4490019"/>
        </a:xfrm>
        <a:prstGeom prst="blockArc">
          <a:avLst>
            <a:gd name="adj1" fmla="val 3296513"/>
            <a:gd name="adj2" fmla="val 12325009"/>
            <a:gd name="adj3" fmla="val 4636"/>
          </a:avLst>
        </a:prstGeom>
        <a:solidFill>
          <a:srgbClr val="8484F8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1F2A7BB-B371-4B58-9115-29102AC0D6E5}">
      <dsp:nvSpPr>
        <dsp:cNvPr id="0" name=""/>
        <dsp:cNvSpPr/>
      </dsp:nvSpPr>
      <dsp:spPr>
        <a:xfrm>
          <a:off x="3444525" y="1212279"/>
          <a:ext cx="4493626" cy="4493626"/>
        </a:xfrm>
        <a:prstGeom prst="blockArc">
          <a:avLst>
            <a:gd name="adj1" fmla="val 19139455"/>
            <a:gd name="adj2" fmla="val 8339455"/>
            <a:gd name="adj3" fmla="val 4632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6ED8261-ED1E-474E-8A9E-35E113FA13AF}">
      <dsp:nvSpPr>
        <dsp:cNvPr id="0" name=""/>
        <dsp:cNvSpPr/>
      </dsp:nvSpPr>
      <dsp:spPr>
        <a:xfrm>
          <a:off x="3004077" y="410839"/>
          <a:ext cx="4490019" cy="4490019"/>
        </a:xfrm>
        <a:prstGeom prst="blockArc">
          <a:avLst>
            <a:gd name="adj1" fmla="val 14507414"/>
            <a:gd name="adj2" fmla="val 20586952"/>
            <a:gd name="adj3" fmla="val 4636"/>
          </a:avLst>
        </a:prstGeom>
        <a:solidFill>
          <a:schemeClr val="bg1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D2B375-7A2D-43A4-AD0C-7EC631FFB2C7}">
      <dsp:nvSpPr>
        <dsp:cNvPr id="0" name=""/>
        <dsp:cNvSpPr/>
      </dsp:nvSpPr>
      <dsp:spPr>
        <a:xfrm>
          <a:off x="2808315" y="1584188"/>
          <a:ext cx="2808304" cy="2808304"/>
        </a:xfrm>
        <a:prstGeom prst="ellipse">
          <a:avLst/>
        </a:prstGeom>
        <a:solidFill>
          <a:srgbClr val="FFD757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b="1" kern="1200" dirty="0" smtClean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rPr>
            <a:t>课件的科学性</a:t>
          </a:r>
          <a:endParaRPr lang="zh-CN" altLang="en-US" sz="4600" b="1" kern="1200" dirty="0"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latin typeface="微软雅黑" pitchFamily="34" charset="-122"/>
            <a:ea typeface="微软雅黑" pitchFamily="34" charset="-122"/>
          </a:endParaRPr>
        </a:p>
      </dsp:txBody>
      <dsp:txXfrm>
        <a:off x="3219582" y="1995455"/>
        <a:ext cx="1985770" cy="1985770"/>
      </dsp:txXfrm>
    </dsp:sp>
    <dsp:sp modelId="{245470CF-6F6B-42F4-834B-00B132E183EA}">
      <dsp:nvSpPr>
        <dsp:cNvPr id="0" name=""/>
        <dsp:cNvSpPr/>
      </dsp:nvSpPr>
      <dsp:spPr>
        <a:xfrm>
          <a:off x="3489684" y="570"/>
          <a:ext cx="1445567" cy="1445567"/>
        </a:xfrm>
        <a:prstGeom prst="ellipse">
          <a:avLst/>
        </a:prstGeom>
        <a:solidFill>
          <a:srgbClr val="8484F8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rPr>
            <a:t>分辨率适应性</a:t>
          </a:r>
          <a:endParaRPr lang="zh-CN" altLang="en-US" sz="2400" b="1" kern="1200" dirty="0"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latin typeface="微软雅黑" pitchFamily="34" charset="-122"/>
            <a:ea typeface="微软雅黑" pitchFamily="34" charset="-122"/>
          </a:endParaRPr>
        </a:p>
      </dsp:txBody>
      <dsp:txXfrm>
        <a:off x="3701382" y="212268"/>
        <a:ext cx="1022171" cy="1022171"/>
      </dsp:txXfrm>
    </dsp:sp>
    <dsp:sp modelId="{D4425B98-BE8D-4DC0-8931-CE3D0C6A9A98}">
      <dsp:nvSpPr>
        <dsp:cNvPr id="0" name=""/>
        <dsp:cNvSpPr/>
      </dsp:nvSpPr>
      <dsp:spPr>
        <a:xfrm>
          <a:off x="6624742" y="1296145"/>
          <a:ext cx="1445567" cy="1445567"/>
        </a:xfrm>
        <a:prstGeom prst="ellipse">
          <a:avLst/>
        </a:prstGeom>
        <a:solidFill>
          <a:srgbClr val="FF66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rPr>
            <a:t>开发工具选择</a:t>
          </a:r>
          <a:endParaRPr lang="zh-CN" altLang="en-US" sz="2400" b="1" kern="1200" dirty="0"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latin typeface="微软雅黑" pitchFamily="34" charset="-122"/>
            <a:ea typeface="微软雅黑" pitchFamily="34" charset="-122"/>
          </a:endParaRPr>
        </a:p>
      </dsp:txBody>
      <dsp:txXfrm>
        <a:off x="6836440" y="1507843"/>
        <a:ext cx="1022171" cy="1022171"/>
      </dsp:txXfrm>
    </dsp:sp>
    <dsp:sp modelId="{46D477C3-B157-4105-90AE-C33CAD1FD57F}">
      <dsp:nvSpPr>
        <dsp:cNvPr id="0" name=""/>
        <dsp:cNvSpPr/>
      </dsp:nvSpPr>
      <dsp:spPr>
        <a:xfrm>
          <a:off x="3312366" y="4176471"/>
          <a:ext cx="1445567" cy="1445567"/>
        </a:xfrm>
        <a:prstGeom prst="ellipse">
          <a:avLst/>
        </a:prstGeom>
        <a:solidFill>
          <a:schemeClr val="bg1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rPr>
            <a:t>拓展性</a:t>
          </a:r>
          <a:endParaRPr lang="zh-CN" altLang="en-US" sz="2400" b="1" kern="1200" dirty="0"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latin typeface="微软雅黑" pitchFamily="34" charset="-122"/>
            <a:ea typeface="微软雅黑" pitchFamily="34" charset="-122"/>
          </a:endParaRPr>
        </a:p>
      </dsp:txBody>
      <dsp:txXfrm>
        <a:off x="3524064" y="4388169"/>
        <a:ext cx="1022171" cy="1022171"/>
      </dsp:txXfrm>
    </dsp:sp>
    <dsp:sp modelId="{E7639075-E42F-4314-A14F-8C9E3C904DAD}">
      <dsp:nvSpPr>
        <dsp:cNvPr id="0" name=""/>
        <dsp:cNvSpPr/>
      </dsp:nvSpPr>
      <dsp:spPr>
        <a:xfrm>
          <a:off x="71999" y="1440149"/>
          <a:ext cx="1445567" cy="1445567"/>
        </a:xfrm>
        <a:prstGeom prst="ellipse">
          <a:avLst/>
        </a:prstGeom>
        <a:solidFill>
          <a:srgbClr val="FCA38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rPr>
            <a:t>组织结构</a:t>
          </a:r>
          <a:endParaRPr lang="zh-CN" altLang="en-US" sz="2800" b="1" kern="1200" dirty="0"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latin typeface="微软雅黑" pitchFamily="34" charset="-122"/>
            <a:ea typeface="微软雅黑" pitchFamily="34" charset="-122"/>
          </a:endParaRPr>
        </a:p>
      </dsp:txBody>
      <dsp:txXfrm>
        <a:off x="283697" y="1651847"/>
        <a:ext cx="1022171" cy="102217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4A4BDC-E7B2-4B73-A69D-1301957D3A02}">
      <dsp:nvSpPr>
        <dsp:cNvPr id="0" name=""/>
        <dsp:cNvSpPr/>
      </dsp:nvSpPr>
      <dsp:spPr>
        <a:xfrm rot="4396374">
          <a:off x="879020" y="1116748"/>
          <a:ext cx="5446579" cy="3798309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249B09-200E-4FB8-98B5-38349E82D26C}">
      <dsp:nvSpPr>
        <dsp:cNvPr id="0" name=""/>
        <dsp:cNvSpPr/>
      </dsp:nvSpPr>
      <dsp:spPr>
        <a:xfrm>
          <a:off x="2735409" y="1491571"/>
          <a:ext cx="137543" cy="137543"/>
        </a:xfrm>
        <a:prstGeom prst="ellipse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F5809399-666E-442B-9EC9-784F4FDF01C5}">
      <dsp:nvSpPr>
        <dsp:cNvPr id="0" name=""/>
        <dsp:cNvSpPr/>
      </dsp:nvSpPr>
      <dsp:spPr>
        <a:xfrm>
          <a:off x="3512023" y="2087801"/>
          <a:ext cx="137543" cy="137543"/>
        </a:xfrm>
        <a:prstGeom prst="ellipse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558713D-2CB2-44EC-9347-D2B82523D9C5}">
      <dsp:nvSpPr>
        <dsp:cNvPr id="0" name=""/>
        <dsp:cNvSpPr/>
      </dsp:nvSpPr>
      <dsp:spPr>
        <a:xfrm>
          <a:off x="4210212" y="2785612"/>
          <a:ext cx="137543" cy="137543"/>
        </a:xfrm>
        <a:prstGeom prst="ellipse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80E8F0C-74B2-49E3-A048-76E4F40C25D5}">
      <dsp:nvSpPr>
        <dsp:cNvPr id="0" name=""/>
        <dsp:cNvSpPr/>
      </dsp:nvSpPr>
      <dsp:spPr>
        <a:xfrm>
          <a:off x="513897" y="-138757"/>
          <a:ext cx="2567893" cy="1009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b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rPr>
            <a:t>IE9</a:t>
          </a:r>
          <a:r>
            <a:rPr lang="zh-CN" altLang="en-US" sz="2800" kern="1200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rPr>
            <a:t>滤镜差</a:t>
          </a:r>
          <a:endParaRPr lang="zh-CN" altLang="en-US" sz="2800" kern="1200" dirty="0">
            <a:solidFill>
              <a:schemeClr val="bg1">
                <a:lumMod val="85000"/>
              </a:schemeClr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513897" y="-138757"/>
        <a:ext cx="2567893" cy="1009491"/>
      </dsp:txXfrm>
    </dsp:sp>
    <dsp:sp modelId="{98229EC6-B1A6-42F3-A714-5A73D8856DD0}">
      <dsp:nvSpPr>
        <dsp:cNvPr id="0" name=""/>
        <dsp:cNvSpPr/>
      </dsp:nvSpPr>
      <dsp:spPr>
        <a:xfrm>
          <a:off x="3637010" y="1055597"/>
          <a:ext cx="3817138" cy="1009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rPr>
            <a:t>IE7</a:t>
          </a:r>
          <a:r>
            <a:rPr lang="zh-CN" altLang="en-US" sz="2800" kern="1200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rPr>
            <a:t>没圆角</a:t>
          </a:r>
          <a:endParaRPr lang="zh-CN" altLang="en-US" sz="2800" kern="1200" dirty="0">
            <a:solidFill>
              <a:schemeClr val="bg1">
                <a:lumMod val="85000"/>
              </a:schemeClr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637010" y="1055597"/>
        <a:ext cx="3817138" cy="1009491"/>
      </dsp:txXfrm>
    </dsp:sp>
    <dsp:sp modelId="{C97689C8-C267-4925-BDA7-E46EA2FA8303}">
      <dsp:nvSpPr>
        <dsp:cNvPr id="0" name=""/>
        <dsp:cNvSpPr/>
      </dsp:nvSpPr>
      <dsp:spPr>
        <a:xfrm>
          <a:off x="513897" y="1651827"/>
          <a:ext cx="2567893" cy="1009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rPr>
            <a:t>IE6 </a:t>
          </a:r>
          <a:r>
            <a:rPr lang="en-US" altLang="zh-CN" sz="2800" kern="1200" dirty="0" err="1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rPr>
            <a:t>PNG不透明</a:t>
          </a:r>
          <a:endParaRPr lang="zh-CN" altLang="en-US" sz="2800" kern="1200" dirty="0">
            <a:solidFill>
              <a:schemeClr val="bg1">
                <a:lumMod val="85000"/>
              </a:schemeClr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513897" y="1651827"/>
        <a:ext cx="2567893" cy="1009491"/>
      </dsp:txXfrm>
    </dsp:sp>
    <dsp:sp modelId="{BA63D3A2-FE14-4042-BFB0-BD4069942C5C}">
      <dsp:nvSpPr>
        <dsp:cNvPr id="0" name=""/>
        <dsp:cNvSpPr/>
      </dsp:nvSpPr>
      <dsp:spPr>
        <a:xfrm>
          <a:off x="4715462" y="3553456"/>
          <a:ext cx="137543" cy="137543"/>
        </a:xfrm>
        <a:prstGeom prst="ellipse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01C676B-9B65-45E1-9F68-07A8ABE4ABBE}">
      <dsp:nvSpPr>
        <dsp:cNvPr id="0" name=""/>
        <dsp:cNvSpPr/>
      </dsp:nvSpPr>
      <dsp:spPr>
        <a:xfrm>
          <a:off x="4681903" y="2349638"/>
          <a:ext cx="2976599" cy="1009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rPr>
            <a:t>其他更不兼容</a:t>
          </a:r>
          <a:endParaRPr lang="zh-CN" altLang="en-US" sz="2800" kern="1200" dirty="0">
            <a:solidFill>
              <a:schemeClr val="bg1">
                <a:lumMod val="85000"/>
              </a:schemeClr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4681903" y="2349638"/>
        <a:ext cx="2976599" cy="1009491"/>
      </dsp:txXfrm>
    </dsp:sp>
    <dsp:sp modelId="{BE7549E1-78AD-4141-8AD9-1AADB75D524F}">
      <dsp:nvSpPr>
        <dsp:cNvPr id="0" name=""/>
        <dsp:cNvSpPr/>
      </dsp:nvSpPr>
      <dsp:spPr>
        <a:xfrm>
          <a:off x="511378" y="3029354"/>
          <a:ext cx="3817138" cy="1009491"/>
        </a:xfrm>
        <a:prstGeom prst="cloud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 dirty="0">
            <a:solidFill>
              <a:srgbClr val="FF000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037472" y="3181806"/>
        <a:ext cx="2493510" cy="657805"/>
      </dsp:txXfrm>
    </dsp:sp>
    <dsp:sp modelId="{AB88F0A8-378A-4431-B31E-16B01CCE110D}">
      <dsp:nvSpPr>
        <dsp:cNvPr id="0" name=""/>
        <dsp:cNvSpPr/>
      </dsp:nvSpPr>
      <dsp:spPr>
        <a:xfrm>
          <a:off x="4860022" y="4883557"/>
          <a:ext cx="2515563" cy="1564519"/>
        </a:xfrm>
        <a:prstGeom prst="cloud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rgbClr val="FF0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rPr>
            <a:t>珍爱生命</a:t>
          </a:r>
          <a:endParaRPr lang="en-US" altLang="zh-CN" sz="2400" kern="1200" dirty="0" smtClean="0">
            <a:solidFill>
              <a:srgbClr val="FF0000"/>
            </a:solidFill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latin typeface="微软雅黑" pitchFamily="34" charset="-122"/>
            <a:ea typeface="微软雅黑" pitchFamily="34" charset="-122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rgbClr val="FF0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rPr>
            <a:t>远离</a:t>
          </a:r>
          <a:r>
            <a:rPr lang="en-US" altLang="zh-CN" sz="2400" kern="1200" dirty="0" smtClean="0">
              <a:solidFill>
                <a:srgbClr val="FF0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rPr>
            <a:t>IE</a:t>
          </a:r>
          <a:endParaRPr lang="zh-CN" altLang="en-US" sz="2400" kern="1200" dirty="0">
            <a:solidFill>
              <a:srgbClr val="FF0000"/>
            </a:solidFill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latin typeface="微软雅黑" pitchFamily="34" charset="-122"/>
            <a:ea typeface="微软雅黑" pitchFamily="34" charset="-122"/>
          </a:endParaRPr>
        </a:p>
      </dsp:txBody>
      <dsp:txXfrm>
        <a:off x="5206727" y="5119828"/>
        <a:ext cx="1643268" cy="101947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B77D6-39CA-4E33-9A82-BAE622E6EBF5}">
      <dsp:nvSpPr>
        <dsp:cNvPr id="0" name=""/>
        <dsp:cNvSpPr/>
      </dsp:nvSpPr>
      <dsp:spPr>
        <a:xfrm>
          <a:off x="0" y="278272"/>
          <a:ext cx="7152167" cy="1483576"/>
        </a:xfrm>
        <a:prstGeom prst="rightArrow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</dsp:sp>
    <dsp:sp modelId="{E322D3A6-5666-490C-AAD8-786E573E4D22}">
      <dsp:nvSpPr>
        <dsp:cNvPr id="0" name=""/>
        <dsp:cNvSpPr/>
      </dsp:nvSpPr>
      <dsp:spPr>
        <a:xfrm>
          <a:off x="576059" y="743975"/>
          <a:ext cx="1070747" cy="552171"/>
        </a:xfrm>
        <a:prstGeom prst="round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VB</a:t>
          </a:r>
          <a:endParaRPr lang="zh-CN" altLang="en-US" sz="1800" kern="1200" dirty="0">
            <a:solidFill>
              <a:srgbClr val="FF000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603014" y="770930"/>
        <a:ext cx="1016837" cy="498261"/>
      </dsp:txXfrm>
    </dsp:sp>
    <dsp:sp modelId="{4E78A2D0-7745-4E8A-8B93-E58A00C2945A}">
      <dsp:nvSpPr>
        <dsp:cNvPr id="0" name=""/>
        <dsp:cNvSpPr/>
      </dsp:nvSpPr>
      <dsp:spPr>
        <a:xfrm>
          <a:off x="1508435" y="743975"/>
          <a:ext cx="1070747" cy="552171"/>
        </a:xfrm>
        <a:prstGeom prst="round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itchFamily="34" charset="-122"/>
              <a:ea typeface="微软雅黑" pitchFamily="34" charset="-122"/>
            </a:rPr>
            <a:t>很难画图</a:t>
          </a:r>
          <a:endParaRPr lang="zh-CN" altLang="en-US" sz="1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535390" y="770930"/>
        <a:ext cx="1016837" cy="498261"/>
      </dsp:txXfrm>
    </dsp:sp>
    <dsp:sp modelId="{4729C418-3030-4711-A997-9CFD8A0C669B}">
      <dsp:nvSpPr>
        <dsp:cNvPr id="0" name=""/>
        <dsp:cNvSpPr/>
      </dsp:nvSpPr>
      <dsp:spPr>
        <a:xfrm>
          <a:off x="2372521" y="743975"/>
          <a:ext cx="1070747" cy="552171"/>
        </a:xfrm>
        <a:prstGeom prst="round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JAVA</a:t>
          </a:r>
          <a:endParaRPr lang="zh-CN" altLang="en-US" sz="1800" kern="1200" dirty="0">
            <a:solidFill>
              <a:srgbClr val="FF000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2399476" y="770930"/>
        <a:ext cx="1016837" cy="498261"/>
      </dsp:txXfrm>
    </dsp:sp>
    <dsp:sp modelId="{0955F578-7D38-4B64-9D6F-B86EA7D90255}">
      <dsp:nvSpPr>
        <dsp:cNvPr id="0" name=""/>
        <dsp:cNvSpPr/>
      </dsp:nvSpPr>
      <dsp:spPr>
        <a:xfrm>
          <a:off x="3380612" y="743975"/>
          <a:ext cx="1070747" cy="552171"/>
        </a:xfrm>
        <a:prstGeom prst="round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难以布局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407567" y="770930"/>
        <a:ext cx="1016837" cy="498261"/>
      </dsp:txXfrm>
    </dsp:sp>
    <dsp:sp modelId="{787E454A-C8F6-4166-A879-1A44E801EFF2}">
      <dsp:nvSpPr>
        <dsp:cNvPr id="0" name=""/>
        <dsp:cNvSpPr/>
      </dsp:nvSpPr>
      <dsp:spPr>
        <a:xfrm>
          <a:off x="4316717" y="743975"/>
          <a:ext cx="1070747" cy="552171"/>
        </a:xfrm>
        <a:prstGeom prst="round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err="1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Jquery</a:t>
          </a:r>
          <a:endParaRPr lang="zh-CN" altLang="en-US" sz="1800" kern="1200" dirty="0">
            <a:solidFill>
              <a:srgbClr val="FF000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4343672" y="770930"/>
        <a:ext cx="1016837" cy="498261"/>
      </dsp:txXfrm>
    </dsp:sp>
    <dsp:sp modelId="{F5A8D419-42C2-4608-970D-B583D4998568}">
      <dsp:nvSpPr>
        <dsp:cNvPr id="0" name=""/>
        <dsp:cNvSpPr/>
      </dsp:nvSpPr>
      <dsp:spPr>
        <a:xfrm>
          <a:off x="5324829" y="743975"/>
          <a:ext cx="1070747" cy="552171"/>
        </a:xfrm>
        <a:prstGeom prst="round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itchFamily="34" charset="-122"/>
              <a:ea typeface="微软雅黑" pitchFamily="34" charset="-122"/>
            </a:rPr>
            <a:t>依赖浏览器</a:t>
          </a:r>
          <a:endParaRPr lang="zh-CN" altLang="en-US" sz="1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5351784" y="770930"/>
        <a:ext cx="1016837" cy="4982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9482531-065D-41E7-A145-1D4707A5730B}" type="datetimeFigureOut">
              <a:rPr lang="zh-CN" altLang="en-US"/>
              <a:pPr>
                <a:defRPr/>
              </a:pPr>
              <a:t>2012/7/27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B932DB9D-E44B-4536-A418-A5F632A384F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1774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32DB9D-E44B-4536-A418-A5F632A384F4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622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smtClean="0"/>
              <a:t>灵活性和观赏性分别指功能和外观，而复杂性在于实现技术的复杂，科学性在于实现这些技术的方法</a:t>
            </a:r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EF42E2C-626C-4A51-8297-0E0B9F06A622}" type="slidenum">
              <a:rPr lang="zh-CN" altLang="en-US" smtClean="0"/>
              <a:pPr eaLnBrk="1" hangingPunct="1"/>
              <a:t>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90DF17F-31AC-4BEF-860A-D22812F51858}" type="slidenum">
              <a:rPr lang="zh-CN" altLang="en-US" smtClean="0"/>
              <a:pPr eaLnBrk="1" hangingPunct="1"/>
              <a:t>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32DB9D-E44B-4536-A418-A5F632A384F4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805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32DB9D-E44B-4536-A418-A5F632A384F4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622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22954-7ADE-4775-92BF-88688A89BB4A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791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6DDF1-9020-498A-8265-A55075CA9D53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3717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E0212E-DBB3-4806-A660-B776E40D16C6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046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5F97A-FBBF-4ABF-A274-6746BB32EE1F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1525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261882-5F18-40FE-B68C-62B53CBC0C8E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0622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C2055A-3EA9-47DA-89B9-20297AFC41EA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0817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55281-A856-45E7-8342-234E23A34094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088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1B23B-D310-455E-A747-9CB0E2923519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8086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55AE25-3388-4160-8999-2B87A57DBB5B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166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323B6B-D19E-4BA7-9D10-7BF6CEE46D5B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2381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E001D6-93A1-4E1E-81E9-2F386FE0AE06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8202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fld id="{14E1BB67-AD3B-4BDE-BCE1-92F9A09469D8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4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26.jpeg"/><Relationship Id="rId4" Type="http://schemas.openxmlformats.org/officeDocument/2006/relationships/diagramData" Target="../diagrams/data2.xml"/><Relationship Id="rId9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52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image" Target="../media/image53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image" Target="../media/image55.jpeg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3.xml"/><Relationship Id="rId13" Type="http://schemas.openxmlformats.org/officeDocument/2006/relationships/diagramQuickStyle" Target="../diagrams/quickStyle14.xml"/><Relationship Id="rId3" Type="http://schemas.openxmlformats.org/officeDocument/2006/relationships/image" Target="../media/image58.png"/><Relationship Id="rId7" Type="http://schemas.openxmlformats.org/officeDocument/2006/relationships/diagramLayout" Target="../diagrams/layout13.xml"/><Relationship Id="rId12" Type="http://schemas.openxmlformats.org/officeDocument/2006/relationships/diagramLayout" Target="../diagrams/layout14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3.xml"/><Relationship Id="rId11" Type="http://schemas.openxmlformats.org/officeDocument/2006/relationships/diagramData" Target="../diagrams/data14.xml"/><Relationship Id="rId5" Type="http://schemas.openxmlformats.org/officeDocument/2006/relationships/image" Target="../media/image60.png"/><Relationship Id="rId15" Type="http://schemas.microsoft.com/office/2007/relationships/diagramDrawing" Target="../diagrams/drawing14.xml"/><Relationship Id="rId10" Type="http://schemas.microsoft.com/office/2007/relationships/diagramDrawing" Target="../diagrams/drawing13.xml"/><Relationship Id="rId4" Type="http://schemas.openxmlformats.org/officeDocument/2006/relationships/image" Target="../media/image59.png"/><Relationship Id="rId9" Type="http://schemas.openxmlformats.org/officeDocument/2006/relationships/diagramColors" Target="../diagrams/colors13.xml"/><Relationship Id="rId14" Type="http://schemas.openxmlformats.org/officeDocument/2006/relationships/diagramColors" Target="../diagrams/colors14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13" Type="http://schemas.openxmlformats.org/officeDocument/2006/relationships/diagramQuickStyle" Target="../diagrams/quickStyle16.xml"/><Relationship Id="rId3" Type="http://schemas.openxmlformats.org/officeDocument/2006/relationships/image" Target="../media/image62.png"/><Relationship Id="rId7" Type="http://schemas.openxmlformats.org/officeDocument/2006/relationships/diagramColors" Target="../diagrams/colors15.xml"/><Relationship Id="rId12" Type="http://schemas.openxmlformats.org/officeDocument/2006/relationships/diagramLayout" Target="../diagrams/layout16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11" Type="http://schemas.openxmlformats.org/officeDocument/2006/relationships/diagramData" Target="../diagrams/data16.xml"/><Relationship Id="rId5" Type="http://schemas.openxmlformats.org/officeDocument/2006/relationships/diagramLayout" Target="../diagrams/layout15.xml"/><Relationship Id="rId15" Type="http://schemas.microsoft.com/office/2007/relationships/diagramDrawing" Target="../diagrams/drawing16.xml"/><Relationship Id="rId10" Type="http://schemas.openxmlformats.org/officeDocument/2006/relationships/image" Target="../media/image64.jpeg"/><Relationship Id="rId4" Type="http://schemas.openxmlformats.org/officeDocument/2006/relationships/diagramData" Target="../diagrams/data15.xml"/><Relationship Id="rId9" Type="http://schemas.openxmlformats.org/officeDocument/2006/relationships/image" Target="../media/image63.jpeg"/><Relationship Id="rId14" Type="http://schemas.openxmlformats.org/officeDocument/2006/relationships/diagramColors" Target="../diagrams/colors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7" name="Picture 15" descr="C:\Users\vance\Desktop\未标题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9" y="381619"/>
            <a:ext cx="6663632" cy="2687341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TextBox 1"/>
          <p:cNvSpPr txBox="1">
            <a:spLocks noChangeArrowheads="1"/>
          </p:cNvSpPr>
          <p:nvPr/>
        </p:nvSpPr>
        <p:spPr bwMode="auto">
          <a:xfrm>
            <a:off x="6367463" y="2606675"/>
            <a:ext cx="2776537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 dirty="0">
                <a:solidFill>
                  <a:schemeClr val="bg1"/>
                </a:solidFill>
              </a:rPr>
              <a:t>Dalian University of Technology</a:t>
            </a:r>
          </a:p>
          <a:p>
            <a:pPr eaLnBrk="1" hangingPunct="1"/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周阳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曹柯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en-US" altLang="zh-CN" sz="1400" dirty="0">
                <a:solidFill>
                  <a:schemeClr val="bg1"/>
                </a:solidFill>
              </a:rPr>
              <a:t>2012.07.04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11188" y="2565400"/>
            <a:ext cx="8281987" cy="0"/>
          </a:xfrm>
          <a:prstGeom prst="line">
            <a:avLst/>
          </a:prstGeom>
          <a:ln>
            <a:solidFill>
              <a:srgbClr val="7030A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367463" y="1052513"/>
            <a:ext cx="0" cy="5184775"/>
          </a:xfrm>
          <a:prstGeom prst="line">
            <a:avLst/>
          </a:prstGeom>
          <a:ln w="19050" cap="rnd" cmpd="dbl">
            <a:solidFill>
              <a:srgbClr val="FFC000"/>
            </a:solidFill>
            <a:prstDash val="sysDot"/>
            <a:head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trips dir="rd"/>
      </p:transition>
    </mc:Choice>
    <mc:Fallback xmlns="">
      <p:transition>
        <p:strips dir="rd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6732240" y="2557550"/>
            <a:ext cx="1296144" cy="1224136"/>
          </a:xfrm>
          <a:prstGeom prst="ellipse">
            <a:avLst/>
          </a:prstGeom>
          <a:solidFill>
            <a:srgbClr val="FFD757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自由输入函数</a:t>
            </a:r>
            <a:endParaRPr lang="zh-CN" altLang="en-US" dirty="0">
              <a:solidFill>
                <a:schemeClr val="tx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2" descr="D:\书籍\计算机设计大赛\国家赛\成品展示\pic\dc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23" y="531901"/>
            <a:ext cx="3240360" cy="921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B0F0"/>
            </a:solidFill>
          </a:ln>
          <a:effectLst>
            <a:outerShdw blurRad="127000" dist="1270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4098" name="Picture 2" descr="D:\书籍\计算机设计大赛\国家赛\成品展示\pic\cccadsf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02" y="1354506"/>
            <a:ext cx="3461402" cy="4756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B0F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</p:pic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540913103"/>
              </p:ext>
            </p:extLst>
          </p:nvPr>
        </p:nvGraphicFramePr>
        <p:xfrm>
          <a:off x="6588224" y="764704"/>
          <a:ext cx="2448272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9" name="直接箭头连接符 8"/>
          <p:cNvCxnSpPr/>
          <p:nvPr/>
        </p:nvCxnSpPr>
        <p:spPr>
          <a:xfrm>
            <a:off x="7380312" y="1830118"/>
            <a:ext cx="0" cy="727433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6732240" y="605982"/>
            <a:ext cx="1296144" cy="122413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固定待求函数</a:t>
            </a:r>
            <a:endParaRPr lang="zh-CN" altLang="en-US" dirty="0">
              <a:solidFill>
                <a:schemeClr val="tx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9" name="Picture 3" descr="D:\书籍\计算机设计大赛\国家赛\成品展示\pic\qwr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73" y="1763063"/>
            <a:ext cx="3802581" cy="1588975"/>
          </a:xfrm>
          <a:prstGeom prst="roundRect">
            <a:avLst>
              <a:gd name="adj" fmla="val 3557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D75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  <a:extLst/>
        </p:spPr>
      </p:pic>
      <p:pic>
        <p:nvPicPr>
          <p:cNvPr id="4" name="Picture 6" descr="D:\书籍\计算机设计大赛\国家赛\成品展示\pic\aaa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193834"/>
            <a:ext cx="5277016" cy="3384376"/>
          </a:xfrm>
          <a:prstGeom prst="roundRect">
            <a:avLst>
              <a:gd name="adj" fmla="val 4678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381000" dist="3810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1" name="椭圆 30"/>
          <p:cNvSpPr/>
          <p:nvPr/>
        </p:nvSpPr>
        <p:spPr>
          <a:xfrm>
            <a:off x="6732240" y="4509120"/>
            <a:ext cx="1296144" cy="1224136"/>
          </a:xfrm>
          <a:prstGeom prst="ellipse">
            <a:avLst/>
          </a:prstGeom>
          <a:solidFill>
            <a:srgbClr val="FF66FF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显示数学式</a:t>
            </a:r>
            <a:endParaRPr lang="zh-CN" altLang="en-US" dirty="0">
              <a:solidFill>
                <a:schemeClr val="tx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7380312" y="3781688"/>
            <a:ext cx="0" cy="727433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68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书籍\计算机设计大赛\国家赛\成品展示\pic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764704"/>
            <a:ext cx="4032448" cy="3281143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8484F8"/>
            </a:solidFill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圆角矩形标注 3"/>
          <p:cNvSpPr/>
          <p:nvPr/>
        </p:nvSpPr>
        <p:spPr>
          <a:xfrm>
            <a:off x="5868144" y="4437112"/>
            <a:ext cx="2736304" cy="792088"/>
          </a:xfrm>
          <a:prstGeom prst="wedgeRoundRectCallout">
            <a:avLst>
              <a:gd name="adj1" fmla="val -71255"/>
              <a:gd name="adj2" fmla="val -138981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附带全部算法的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代码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云形 4"/>
          <p:cNvSpPr/>
          <p:nvPr/>
        </p:nvSpPr>
        <p:spPr>
          <a:xfrm>
            <a:off x="5864764" y="1628800"/>
            <a:ext cx="2739684" cy="1944216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听说你想</a:t>
            </a:r>
            <a:r>
              <a:rPr lang="zh-CN" altLang="en-US" sz="2800" dirty="0" smtClean="0">
                <a:solidFill>
                  <a:srgbClr val="FF0000"/>
                </a:solidFill>
                <a:latin typeface="方正稚艺简体" pitchFamily="65" charset="-122"/>
                <a:ea typeface="方正稚艺简体" pitchFamily="65" charset="-122"/>
              </a:rPr>
              <a:t>读代码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!?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988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D:\书籍\FLEX\皮肤\PNG\200712201044147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44000" cy="87849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95736" y="3530625"/>
            <a:ext cx="568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二、课件的观赏性</a:t>
            </a:r>
            <a:endParaRPr lang="zh-CN" altLang="en-US" sz="5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45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79512" y="260648"/>
            <a:ext cx="4392533" cy="2687196"/>
          </a:xfrm>
          <a:prstGeom prst="roundRect">
            <a:avLst>
              <a:gd name="adj" fmla="val 5379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9850" cap="rnd" cmpd="dbl">
            <a:solidFill>
              <a:srgbClr val="7030A0"/>
            </a:solidFill>
            <a:prstDash val="dash"/>
            <a:bevel/>
          </a:ln>
          <a:effectLst>
            <a:outerShdw blurRad="381000" dist="381000" dir="27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186706" y="1988840"/>
            <a:ext cx="4320480" cy="2782104"/>
          </a:xfrm>
          <a:prstGeom prst="roundRect">
            <a:avLst>
              <a:gd name="adj" fmla="val 537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9850" cap="rnd" cmpd="dbl">
            <a:solidFill>
              <a:srgbClr val="8484F8"/>
            </a:solidFill>
            <a:prstDash val="solid"/>
            <a:bevel/>
          </a:ln>
          <a:effectLst>
            <a:outerShdw blurRad="381000" dist="381000" dir="27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4139952" y="3573016"/>
            <a:ext cx="4536504" cy="2867841"/>
          </a:xfrm>
          <a:prstGeom prst="roundRect">
            <a:avLst>
              <a:gd name="adj" fmla="val 5379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 cap="rnd" cmpd="sng">
            <a:solidFill>
              <a:srgbClr val="7030A0"/>
            </a:solidFill>
            <a:prstDash val="sysDot"/>
            <a:bevel/>
          </a:ln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4848107" y="581553"/>
            <a:ext cx="1224136" cy="720080"/>
            <a:chOff x="5909655" y="589330"/>
            <a:chExt cx="1224136" cy="720080"/>
          </a:xfrm>
        </p:grpSpPr>
        <p:sp>
          <p:nvSpPr>
            <p:cNvPr id="9" name="椭圆形标注 8"/>
            <p:cNvSpPr/>
            <p:nvPr/>
          </p:nvSpPr>
          <p:spPr>
            <a:xfrm>
              <a:off x="5909655" y="589330"/>
              <a:ext cx="1224136" cy="720080"/>
            </a:xfrm>
            <a:prstGeom prst="wedgeEllipseCallout">
              <a:avLst>
                <a:gd name="adj1" fmla="val -51145"/>
                <a:gd name="adj2" fmla="val 625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42657" y="764704"/>
              <a:ext cx="1049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基本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GUI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948264" y="1947541"/>
            <a:ext cx="1224136" cy="720080"/>
            <a:chOff x="5909655" y="589330"/>
            <a:chExt cx="1224136" cy="720080"/>
          </a:xfrm>
        </p:grpSpPr>
        <p:sp>
          <p:nvSpPr>
            <p:cNvPr id="12" name="椭圆形标注 11"/>
            <p:cNvSpPr/>
            <p:nvPr/>
          </p:nvSpPr>
          <p:spPr>
            <a:xfrm>
              <a:off x="5909655" y="589330"/>
              <a:ext cx="1224136" cy="720080"/>
            </a:xfrm>
            <a:prstGeom prst="wedgeEllipseCallout">
              <a:avLst>
                <a:gd name="adj1" fmla="val -51145"/>
                <a:gd name="adj2" fmla="val 625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42657" y="764704"/>
              <a:ext cx="1049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演示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GUI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828127" y="5313958"/>
            <a:ext cx="1800200" cy="720080"/>
            <a:chOff x="5850769" y="589330"/>
            <a:chExt cx="1332126" cy="720080"/>
          </a:xfrm>
        </p:grpSpPr>
        <p:sp>
          <p:nvSpPr>
            <p:cNvPr id="15" name="椭圆形标注 14"/>
            <p:cNvSpPr/>
            <p:nvPr/>
          </p:nvSpPr>
          <p:spPr>
            <a:xfrm>
              <a:off x="5909655" y="589330"/>
              <a:ext cx="1224136" cy="720080"/>
            </a:xfrm>
            <a:prstGeom prst="wedgeEllipseCallout">
              <a:avLst>
                <a:gd name="adj1" fmla="val 85259"/>
                <a:gd name="adj2" fmla="val -57124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50769" y="764704"/>
              <a:ext cx="1332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观赏型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GUI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691680" y="6065664"/>
            <a:ext cx="1667198" cy="375193"/>
            <a:chOff x="8069895" y="2523354"/>
            <a:chExt cx="1667198" cy="375193"/>
          </a:xfrm>
        </p:grpSpPr>
        <p:sp>
          <p:nvSpPr>
            <p:cNvPr id="22" name="圆角矩形标注 21"/>
            <p:cNvSpPr/>
            <p:nvPr/>
          </p:nvSpPr>
          <p:spPr>
            <a:xfrm>
              <a:off x="8069895" y="2523354"/>
              <a:ext cx="1667198" cy="369332"/>
            </a:xfrm>
            <a:prstGeom prst="wedgeRoundRectCallout">
              <a:avLst>
                <a:gd name="adj1" fmla="val 89655"/>
                <a:gd name="adj2" fmla="val -66674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69895" y="2529215"/>
              <a:ext cx="1667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同时关注外观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1545" y="3388181"/>
            <a:ext cx="1667198" cy="375193"/>
            <a:chOff x="8069895" y="2523354"/>
            <a:chExt cx="1667198" cy="375193"/>
          </a:xfrm>
        </p:grpSpPr>
        <p:sp>
          <p:nvSpPr>
            <p:cNvPr id="25" name="圆角矩形标注 24"/>
            <p:cNvSpPr/>
            <p:nvPr/>
          </p:nvSpPr>
          <p:spPr>
            <a:xfrm>
              <a:off x="8069895" y="2523354"/>
              <a:ext cx="1667198" cy="369332"/>
            </a:xfrm>
            <a:prstGeom prst="wedgeRoundRectCallout">
              <a:avLst>
                <a:gd name="adj1" fmla="val 64219"/>
                <a:gd name="adj2" fmla="val 152204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204802" y="2529215"/>
              <a:ext cx="1397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着眼于功能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37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83568" y="1052736"/>
            <a:ext cx="5472608" cy="3528392"/>
          </a:xfrm>
          <a:prstGeom prst="roundRect">
            <a:avLst>
              <a:gd name="adj" fmla="val 6409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381000" dist="381000" dir="2700000" algn="tl" rotWithShape="0">
              <a:prstClr val="black">
                <a:alpha val="40000"/>
              </a:prstClr>
            </a:outerShdw>
            <a:reflection blurRad="6350" stA="50000" endA="275" endPos="40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 flipH="1">
            <a:off x="6538724" y="1562386"/>
            <a:ext cx="1800200" cy="936104"/>
            <a:chOff x="5850769" y="589330"/>
            <a:chExt cx="1332126" cy="720080"/>
          </a:xfrm>
        </p:grpSpPr>
        <p:sp>
          <p:nvSpPr>
            <p:cNvPr id="8" name="椭圆形标注 7"/>
            <p:cNvSpPr/>
            <p:nvPr/>
          </p:nvSpPr>
          <p:spPr>
            <a:xfrm>
              <a:off x="5909655" y="589330"/>
              <a:ext cx="1224136" cy="720080"/>
            </a:xfrm>
            <a:prstGeom prst="wedgeEllipseCallout">
              <a:avLst>
                <a:gd name="adj1" fmla="val 85259"/>
                <a:gd name="adj2" fmla="val -57124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50769" y="798710"/>
              <a:ext cx="1332126" cy="284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时尚的设计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" name="圆角矩形 4"/>
          <p:cNvSpPr/>
          <p:nvPr/>
        </p:nvSpPr>
        <p:spPr>
          <a:xfrm>
            <a:off x="3419872" y="2326568"/>
            <a:ext cx="2652032" cy="3356992"/>
          </a:xfrm>
          <a:prstGeom prst="roundRect">
            <a:avLst>
              <a:gd name="adj" fmla="val 966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FFD757"/>
            </a:solidFill>
          </a:ln>
          <a:effectLst>
            <a:outerShdw blurRad="381000" dist="3810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475656" y="5823461"/>
            <a:ext cx="1667198" cy="375193"/>
            <a:chOff x="8069895" y="2523354"/>
            <a:chExt cx="1667198" cy="375193"/>
          </a:xfrm>
        </p:grpSpPr>
        <p:sp>
          <p:nvSpPr>
            <p:cNvPr id="15" name="圆角矩形标注 14"/>
            <p:cNvSpPr/>
            <p:nvPr/>
          </p:nvSpPr>
          <p:spPr>
            <a:xfrm>
              <a:off x="8069895" y="2523354"/>
              <a:ext cx="1667198" cy="369332"/>
            </a:xfrm>
            <a:prstGeom prst="wedgeRoundRectCallout">
              <a:avLst>
                <a:gd name="adj1" fmla="val 89655"/>
                <a:gd name="adj2" fmla="val -66674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69895" y="2529215"/>
              <a:ext cx="1667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吸引眼球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0" name="Picture 2" descr="D:\书籍\计算机设计大赛\国家赛\成品展示\pic\ca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596" y="3558506"/>
            <a:ext cx="2952328" cy="26401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CA380"/>
            </a:solidFill>
          </a:ln>
          <a:effectLst>
            <a:outerShdw blurRad="381000" dist="1270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grpSp>
        <p:nvGrpSpPr>
          <p:cNvPr id="11" name="组合 10"/>
          <p:cNvGrpSpPr/>
          <p:nvPr/>
        </p:nvGrpSpPr>
        <p:grpSpPr>
          <a:xfrm>
            <a:off x="3719398" y="6019745"/>
            <a:ext cx="1667198" cy="375193"/>
            <a:chOff x="8069895" y="2523354"/>
            <a:chExt cx="1667198" cy="375193"/>
          </a:xfrm>
        </p:grpSpPr>
        <p:sp>
          <p:nvSpPr>
            <p:cNvPr id="12" name="圆角矩形标注 11"/>
            <p:cNvSpPr/>
            <p:nvPr/>
          </p:nvSpPr>
          <p:spPr>
            <a:xfrm>
              <a:off x="8069895" y="2523354"/>
              <a:ext cx="1667198" cy="369332"/>
            </a:xfrm>
            <a:prstGeom prst="wedgeRoundRectCallout">
              <a:avLst>
                <a:gd name="adj1" fmla="val 89655"/>
                <a:gd name="adj2" fmla="val -66674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69895" y="2529215"/>
              <a:ext cx="1667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课件也是艺术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164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C:\Users\vance\Desktop\无标题1\无标题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74985"/>
            <a:ext cx="5133976" cy="2371725"/>
          </a:xfrm>
          <a:prstGeom prst="roundRect">
            <a:avLst>
              <a:gd name="adj" fmla="val 5800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accent1">
                <a:lumMod val="90000"/>
              </a:schemeClr>
            </a:solidFill>
          </a:ln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028" name="Picture 4" descr="D:\书籍\FLEX\皮肤\PNG\浪漫\2007122016272048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498" y="332656"/>
            <a:ext cx="3456384" cy="3456385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1115616" y="5085184"/>
            <a:ext cx="1667198" cy="375193"/>
            <a:chOff x="8069895" y="2523354"/>
            <a:chExt cx="1667198" cy="375193"/>
          </a:xfrm>
        </p:grpSpPr>
        <p:sp>
          <p:nvSpPr>
            <p:cNvPr id="14" name="圆角矩形标注 13"/>
            <p:cNvSpPr/>
            <p:nvPr/>
          </p:nvSpPr>
          <p:spPr>
            <a:xfrm>
              <a:off x="8069895" y="2523354"/>
              <a:ext cx="1667198" cy="369332"/>
            </a:xfrm>
            <a:prstGeom prst="wedgeRoundRectCallout">
              <a:avLst>
                <a:gd name="adj1" fmla="val 88860"/>
                <a:gd name="adj2" fmla="val -213788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69895" y="2529215"/>
              <a:ext cx="1667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动感十足</a:t>
              </a:r>
            </a:p>
          </p:txBody>
        </p:sp>
      </p:grpSp>
      <p:pic>
        <p:nvPicPr>
          <p:cNvPr id="1026" name="Picture 2" descr="D:\书籍\计算机设计大赛\国家赛\成品展示\pic\ccc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2924944"/>
            <a:ext cx="4254450" cy="2844179"/>
          </a:xfrm>
          <a:prstGeom prst="round2DiagRect">
            <a:avLst>
              <a:gd name="adj1" fmla="val 16667"/>
              <a:gd name="adj2" fmla="val 0"/>
            </a:avLst>
          </a:prstGeom>
          <a:ln w="38100" cap="sq">
            <a:solidFill>
              <a:schemeClr val="accent6">
                <a:lumMod val="40000"/>
                <a:lumOff val="60000"/>
              </a:schemeClr>
            </a:solidFill>
            <a:miter lim="800000"/>
          </a:ln>
          <a:effectLst>
            <a:outerShdw blurRad="381000" dist="381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58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D:\书籍\计算机设计大赛\国家赛\成品展示\pic\新建文件夹\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14" y="62626"/>
            <a:ext cx="2664296" cy="2142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9220" name="Picture 4" descr="D:\书籍\计算机设计大赛\国家赛\成品展示\pic\新建文件夹\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97176"/>
            <a:ext cx="2664296" cy="2142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9221" name="Picture 5" descr="D:\书籍\计算机设计大赛\国家赛\成品展示\pic\新建文件夹\2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80316"/>
            <a:ext cx="2664296" cy="2142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9222" name="Picture 6" descr="D:\书籍\计算机设计大赛\国家赛\成品展示\pic\新建文件夹\2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87" y="2330878"/>
            <a:ext cx="2664296" cy="2142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9223" name="Picture 7" descr="D:\书籍\计算机设计大赛\国家赛\成品展示\pic\新建文件夹\2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330878"/>
            <a:ext cx="2664296" cy="2142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9224" name="Picture 8" descr="D:\书籍\计算机设计大赛\国家赛\成品展示\pic\新建文件夹\2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96" y="4649012"/>
            <a:ext cx="2664296" cy="2142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9225" name="Picture 9" descr="D:\书籍\计算机设计大赛\国家赛\成品展示\pic\新建文件夹\2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649012"/>
            <a:ext cx="2664296" cy="2142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9226" name="Picture 10" descr="D:\书籍\计算机设计大赛\国家赛\成品展示\pic\新建文件夹\28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653136"/>
            <a:ext cx="2664296" cy="2142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6" name="八角星 5"/>
          <p:cNvSpPr/>
          <p:nvPr/>
        </p:nvSpPr>
        <p:spPr>
          <a:xfrm rot="1424818">
            <a:off x="3491881" y="2285873"/>
            <a:ext cx="2232248" cy="2232248"/>
          </a:xfrm>
          <a:prstGeom prst="star8">
            <a:avLst>
              <a:gd name="adj" fmla="val 4403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多样的设计</a:t>
            </a:r>
            <a:endParaRPr lang="zh-CN" altLang="en-US" sz="2400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668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D:\书籍\FLEX\皮肤\PNG\200712201044147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44000" cy="87849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95736" y="3530625"/>
            <a:ext cx="568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三、课件的复杂性</a:t>
            </a:r>
            <a:endParaRPr lang="zh-CN" altLang="en-US" sz="5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45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书籍\计算机设计大赛\国家赛\成品展示\pic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92" y="836712"/>
            <a:ext cx="4125913" cy="4354512"/>
          </a:xfrm>
          <a:prstGeom prst="roundRect">
            <a:avLst>
              <a:gd name="adj" fmla="val 4097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8484F8"/>
            </a:solidFill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81477098"/>
              </p:ext>
            </p:extLst>
          </p:nvPr>
        </p:nvGraphicFramePr>
        <p:xfrm>
          <a:off x="5290776" y="836712"/>
          <a:ext cx="4536504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379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1AFB539-01A6-4286-B787-AAE11E37CE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graphicEl>
                                              <a:dgm id="{81AFB539-01A6-4286-B787-AAE11E37CE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>
                                            <p:graphicEl>
                                              <a:dgm id="{81AFB539-01A6-4286-B787-AAE11E37CE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>
                                            <p:graphicEl>
                                              <a:dgm id="{81AFB539-01A6-4286-B787-AAE11E37CE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85D9AE-E88B-46A0-BD6D-3BD96350B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graphicEl>
                                              <a:dgm id="{2A85D9AE-E88B-46A0-BD6D-3BD96350BA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>
                                            <p:graphicEl>
                                              <a:dgm id="{2A85D9AE-E88B-46A0-BD6D-3BD96350B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>
                                            <p:graphicEl>
                                              <a:dgm id="{2A85D9AE-E88B-46A0-BD6D-3BD96350B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39648E-E923-459D-8CAE-846C0A67D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graphicEl>
                                              <a:dgm id="{EF39648E-E923-459D-8CAE-846C0A67D0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">
                                            <p:graphicEl>
                                              <a:dgm id="{EF39648E-E923-459D-8CAE-846C0A67D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">
                                            <p:graphicEl>
                                              <a:dgm id="{EF39648E-E923-459D-8CAE-846C0A67D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FCD0FA-EB17-4C9A-A3E1-61F79C7AF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">
                                            <p:graphicEl>
                                              <a:dgm id="{CEFCD0FA-EB17-4C9A-A3E1-61F79C7AFC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">
                                            <p:graphicEl>
                                              <a:dgm id="{CEFCD0FA-EB17-4C9A-A3E1-61F79C7AF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">
                                            <p:graphicEl>
                                              <a:dgm id="{CEFCD0FA-EB17-4C9A-A3E1-61F79C7AF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14A487-ADFB-4A8B-A122-0B7EB22751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>
                                            <p:graphicEl>
                                              <a:dgm id="{EC14A487-ADFB-4A8B-A122-0B7EB22751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">
                                            <p:graphicEl>
                                              <a:dgm id="{EC14A487-ADFB-4A8B-A122-0B7EB22751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">
                                            <p:graphicEl>
                                              <a:dgm id="{EC14A487-ADFB-4A8B-A122-0B7EB22751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vance\Desktop\无标题1\无标题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74985"/>
            <a:ext cx="5133976" cy="2371725"/>
          </a:xfrm>
          <a:prstGeom prst="roundRect">
            <a:avLst>
              <a:gd name="adj" fmla="val 5800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accent1">
                <a:lumMod val="90000"/>
              </a:schemeClr>
            </a:solidFill>
          </a:ln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  <a:extLst/>
        </p:spPr>
      </p:pic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4181722377"/>
              </p:ext>
            </p:extLst>
          </p:nvPr>
        </p:nvGraphicFramePr>
        <p:xfrm>
          <a:off x="5290776" y="836712"/>
          <a:ext cx="4536504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029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AFB539-01A6-4286-B787-AAE11E37CE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graphicEl>
                                              <a:dgm id="{81AFB539-01A6-4286-B787-AAE11E37CE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>
                                            <p:graphicEl>
                                              <a:dgm id="{81AFB539-01A6-4286-B787-AAE11E37CE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>
                                            <p:graphicEl>
                                              <a:dgm id="{81AFB539-01A6-4286-B787-AAE11E37CE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85D9AE-E88B-46A0-BD6D-3BD96350B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>
                                            <p:graphicEl>
                                              <a:dgm id="{2A85D9AE-E88B-46A0-BD6D-3BD96350BA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>
                                            <p:graphicEl>
                                              <a:dgm id="{2A85D9AE-E88B-46A0-BD6D-3BD96350B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>
                                            <p:graphicEl>
                                              <a:dgm id="{2A85D9AE-E88B-46A0-BD6D-3BD96350B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39648E-E923-459D-8CAE-846C0A67D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graphicEl>
                                              <a:dgm id="{EF39648E-E923-459D-8CAE-846C0A67D0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>
                                            <p:graphicEl>
                                              <a:dgm id="{EF39648E-E923-459D-8CAE-846C0A67D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">
                                            <p:graphicEl>
                                              <a:dgm id="{EF39648E-E923-459D-8CAE-846C0A67D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FCD0FA-EB17-4C9A-A3E1-61F79C7AF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graphicEl>
                                              <a:dgm id="{CEFCD0FA-EB17-4C9A-A3E1-61F79C7AFC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">
                                            <p:graphicEl>
                                              <a:dgm id="{CEFCD0FA-EB17-4C9A-A3E1-61F79C7AF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">
                                            <p:graphicEl>
                                              <a:dgm id="{CEFCD0FA-EB17-4C9A-A3E1-61F79C7AF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C14A487-ADFB-4A8B-A122-0B7EB22751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graphicEl>
                                              <a:dgm id="{EC14A487-ADFB-4A8B-A122-0B7EB22751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">
                                            <p:graphicEl>
                                              <a:dgm id="{EC14A487-ADFB-4A8B-A122-0B7EB22751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5">
                                            <p:graphicEl>
                                              <a:dgm id="{EC14A487-ADFB-4A8B-A122-0B7EB22751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vance\Desktop\结构图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836712"/>
            <a:ext cx="8647113" cy="4686300"/>
          </a:xfrm>
          <a:prstGeom prst="rect">
            <a:avLst/>
          </a:prstGeom>
          <a:noFill/>
          <a:effectLst>
            <a:outerShdw blurRad="381000" dist="381000" dir="2700000" algn="tl" rotWithShape="0">
              <a:prstClr val="black">
                <a:alpha val="40000"/>
              </a:prstClr>
            </a:outerShdw>
            <a:reflection blurRad="6350" stA="50000" endA="275" endPos="40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1413" y="1196975"/>
            <a:ext cx="2952750" cy="3698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一套软件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型课件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1413" y="2349500"/>
            <a:ext cx="2952750" cy="3683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它是一门艺术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1413" y="3500438"/>
            <a:ext cx="2952750" cy="3698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站在巨人的肩上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2838" y="4581525"/>
            <a:ext cx="2952750" cy="3683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一套成型的方法</a:t>
            </a:r>
          </a:p>
        </p:txBody>
      </p:sp>
      <p:sp>
        <p:nvSpPr>
          <p:cNvPr id="9" name="TextBox 8">
            <a:hlinkClick r:id="rId4" action="ppaction://hlinksldjump"/>
          </p:cNvPr>
          <p:cNvSpPr txBox="1"/>
          <p:nvPr/>
        </p:nvSpPr>
        <p:spPr>
          <a:xfrm>
            <a:off x="4284663" y="1189038"/>
            <a:ext cx="2232025" cy="3079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课件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的灵活性</a:t>
            </a:r>
          </a:p>
        </p:txBody>
      </p:sp>
      <p:sp>
        <p:nvSpPr>
          <p:cNvPr id="10" name="TextBox 9">
            <a:hlinkClick r:id="rId5" action="ppaction://hlinksldjump"/>
          </p:cNvPr>
          <p:cNvSpPr txBox="1"/>
          <p:nvPr/>
        </p:nvSpPr>
        <p:spPr>
          <a:xfrm>
            <a:off x="4273550" y="2252663"/>
            <a:ext cx="2232025" cy="3063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课件的观赏性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64025" y="3489325"/>
            <a:ext cx="2232025" cy="3079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课件的复杂性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49738" y="4483100"/>
            <a:ext cx="2232025" cy="3079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课件的科学性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39050" y="2349500"/>
            <a:ext cx="461963" cy="1727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现代化</a:t>
            </a:r>
            <a:r>
              <a:rPr lang="en-US" altLang="zh-CN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课件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D:\书籍\计算机设计大赛\国家赛\成品展示\pic\aca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925" y="1229638"/>
            <a:ext cx="3686571" cy="26580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1268" name="Picture 4" descr="D:\书籍\计算机设计大赛\国家赛\成品展示\pic\asdf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895" y="2132856"/>
            <a:ext cx="3240360" cy="26477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9" name="圆角矩形标注 8"/>
          <p:cNvSpPr/>
          <p:nvPr/>
        </p:nvSpPr>
        <p:spPr>
          <a:xfrm>
            <a:off x="5580112" y="977610"/>
            <a:ext cx="2664296" cy="504056"/>
          </a:xfrm>
          <a:prstGeom prst="wedgeRoundRectCallout">
            <a:avLst>
              <a:gd name="adj1" fmla="val -56646"/>
              <a:gd name="adj2" fmla="val 165035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菜单栏和图标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341" name="Picture 5" descr="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74" y="3284984"/>
            <a:ext cx="4562475" cy="2171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7030A0"/>
            </a:solidFill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7" name="圆角矩形标注 16"/>
          <p:cNvSpPr/>
          <p:nvPr/>
        </p:nvSpPr>
        <p:spPr>
          <a:xfrm>
            <a:off x="292914" y="5456684"/>
            <a:ext cx="2664296" cy="852636"/>
          </a:xfrm>
          <a:prstGeom prst="wedgeRoundRectCallout">
            <a:avLst>
              <a:gd name="adj1" fmla="val 80139"/>
              <a:gd name="adj2" fmla="val -139941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一旦全屏上述设置将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400" dirty="0" smtClean="0">
                <a:solidFill>
                  <a:srgbClr val="FF0000"/>
                </a:solidFill>
                <a:latin typeface="方正稚艺简体" pitchFamily="65" charset="-122"/>
                <a:ea typeface="方正稚艺简体" pitchFamily="65" charset="-122"/>
              </a:rPr>
              <a:t>失效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endParaRPr lang="zh-CN" altLang="en-US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七角星 10"/>
          <p:cNvSpPr/>
          <p:nvPr/>
        </p:nvSpPr>
        <p:spPr>
          <a:xfrm rot="19798039">
            <a:off x="4941754" y="3366706"/>
            <a:ext cx="2592288" cy="2592288"/>
          </a:xfrm>
          <a:prstGeom prst="star7">
            <a:avLst>
              <a:gd name="adj" fmla="val 38974"/>
              <a:gd name="hf" fmla="val 102572"/>
              <a:gd name="vf" fmla="val 10521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加上这句保证</a:t>
            </a:r>
            <a:r>
              <a:rPr lang="zh-CN" altLang="en-US" sz="3200" dirty="0" smtClean="0"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稚艺简体" pitchFamily="65" charset="-122"/>
                <a:ea typeface="方正稚艺简体" pitchFamily="65" charset="-122"/>
              </a:rPr>
              <a:t>细节</a:t>
            </a:r>
            <a:r>
              <a:rPr lang="zh-CN" altLang="en-US" sz="2400" dirty="0" smtClean="0"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！</a:t>
            </a:r>
            <a:endParaRPr lang="zh-CN" altLang="en-US" sz="2400" dirty="0">
              <a:solidFill>
                <a:srgbClr val="FF0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775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书籍\计算机设计大赛\国家赛\成品展示\pic\ac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764704"/>
            <a:ext cx="5779443" cy="3379674"/>
          </a:xfrm>
          <a:prstGeom prst="roundRect">
            <a:avLst>
              <a:gd name="adj" fmla="val 4461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FFC000"/>
            </a:solidFill>
          </a:ln>
          <a:effectLst>
            <a:outerShdw blurRad="381000" dist="1270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9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564350"/>
              </p:ext>
            </p:extLst>
          </p:nvPr>
        </p:nvGraphicFramePr>
        <p:xfrm>
          <a:off x="467544" y="4437112"/>
          <a:ext cx="7931224" cy="2040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2844989110"/>
              </p:ext>
            </p:extLst>
          </p:nvPr>
        </p:nvGraphicFramePr>
        <p:xfrm>
          <a:off x="7596336" y="4581128"/>
          <a:ext cx="615553" cy="1660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6865456" y="1226025"/>
            <a:ext cx="1944216" cy="1944216"/>
            <a:chOff x="6865456" y="1226025"/>
            <a:chExt cx="1944216" cy="1944216"/>
          </a:xfrm>
        </p:grpSpPr>
        <p:sp>
          <p:nvSpPr>
            <p:cNvPr id="14" name="八角星 13"/>
            <p:cNvSpPr/>
            <p:nvPr/>
          </p:nvSpPr>
          <p:spPr>
            <a:xfrm rot="1039040">
              <a:off x="6865456" y="1226025"/>
              <a:ext cx="1944216" cy="1944216"/>
            </a:xfrm>
            <a:prstGeom prst="star8">
              <a:avLst>
                <a:gd name="adj" fmla="val 41712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 rot="1201449">
              <a:off x="7189492" y="1998078"/>
              <a:ext cx="12961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方正稚艺简体" pitchFamily="65" charset="-122"/>
                  <a:ea typeface="方正稚艺简体" pitchFamily="65" charset="-122"/>
                </a:rPr>
                <a:t>内存泄露</a:t>
              </a:r>
              <a:endParaRPr lang="zh-CN" altLang="en-US" sz="2000" b="1" dirty="0"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稚艺简体" pitchFamily="65" charset="-122"/>
                <a:ea typeface="方正稚艺简体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175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3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燕尾形 2"/>
          <p:cNvSpPr/>
          <p:nvPr/>
        </p:nvSpPr>
        <p:spPr>
          <a:xfrm>
            <a:off x="5004048" y="1988840"/>
            <a:ext cx="3108622" cy="720080"/>
          </a:xfrm>
          <a:prstGeom prst="chevron">
            <a:avLst>
              <a:gd name="adj" fmla="val 5000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400" dirty="0" smtClean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幼圆" pitchFamily="49" charset="-122"/>
                <a:ea typeface="幼圆" pitchFamily="49" charset="-122"/>
              </a:rPr>
              <a:t>FLASH </a:t>
            </a:r>
            <a:r>
              <a:rPr lang="zh-CN" altLang="en-US" sz="2400" dirty="0" smtClean="0"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幼圆" pitchFamily="49" charset="-122"/>
                <a:ea typeface="幼圆" pitchFamily="49" charset="-122"/>
              </a:rPr>
              <a:t>焦点控制</a:t>
            </a:r>
            <a:r>
              <a:rPr lang="zh-CN" altLang="en-US" sz="3600" dirty="0" smtClean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！</a:t>
            </a:r>
            <a:endParaRPr lang="zh-CN" altLang="en-US" sz="2400" dirty="0">
              <a:solidFill>
                <a:schemeClr val="tx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290" name="Picture 2" descr="D:\书籍\计算机设计大赛\国家赛\成品展示\pic\asdfas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84984"/>
            <a:ext cx="5880100" cy="266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FCA380"/>
            </a:solidFill>
          </a:ln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4" name="燕尾形 3"/>
          <p:cNvSpPr/>
          <p:nvPr/>
        </p:nvSpPr>
        <p:spPr>
          <a:xfrm>
            <a:off x="3131840" y="1340768"/>
            <a:ext cx="2604566" cy="1008112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急死了！</a:t>
            </a:r>
            <a:endParaRPr lang="zh-CN" altLang="en-US" sz="2400" dirty="0">
              <a:solidFill>
                <a:schemeClr val="tx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五边形 1"/>
          <p:cNvSpPr/>
          <p:nvPr/>
        </p:nvSpPr>
        <p:spPr>
          <a:xfrm>
            <a:off x="971600" y="764704"/>
            <a:ext cx="3876154" cy="720080"/>
          </a:xfrm>
          <a:prstGeom prst="homePlat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假如你修改了这个</a:t>
            </a:r>
            <a:r>
              <a:rPr lang="en-US" altLang="zh-CN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2，</a:t>
            </a:r>
            <a:r>
              <a:rPr lang="en-US" altLang="zh-CN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点其他地方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稚艺简体" pitchFamily="65" charset="-122"/>
                <a:ea typeface="方正稚艺简体" pitchFamily="65" charset="-122"/>
              </a:rPr>
              <a:t>没反应</a:t>
            </a:r>
            <a:r>
              <a:rPr lang="en-US" altLang="zh-CN" sz="2400" dirty="0" smtClean="0"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！</a:t>
            </a:r>
            <a:endParaRPr lang="zh-CN" altLang="en-US" sz="2400" dirty="0">
              <a:solidFill>
                <a:srgbClr val="FF0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方正稚艺简体" pitchFamily="65" charset="-122"/>
              <a:ea typeface="方正稚艺简体" pitchFamily="65" charset="-122"/>
            </a:endParaRPr>
          </a:p>
        </p:txBody>
      </p:sp>
      <p:sp>
        <p:nvSpPr>
          <p:cNvPr id="5" name="七角星 4"/>
          <p:cNvSpPr/>
          <p:nvPr/>
        </p:nvSpPr>
        <p:spPr>
          <a:xfrm rot="19752765">
            <a:off x="2784078" y="2614812"/>
            <a:ext cx="3300090" cy="3300090"/>
          </a:xfrm>
          <a:prstGeom prst="star7">
            <a:avLst>
              <a:gd name="adj" fmla="val 40708"/>
              <a:gd name="hf" fmla="val 102572"/>
              <a:gd name="vf" fmla="val 10521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>
                    <a:lumMod val="65000"/>
                    <a:lumOff val="35000"/>
                    <a:alpha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细节</a:t>
            </a:r>
            <a:endParaRPr lang="en-US" altLang="zh-CN" sz="40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2">
                  <a:lumMod val="65000"/>
                  <a:lumOff val="35000"/>
                  <a:alpha val="9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0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>
                    <a:lumMod val="65000"/>
                    <a:lumOff val="35000"/>
                    <a:alpha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决定</a:t>
            </a:r>
            <a:endParaRPr lang="en-US" altLang="zh-CN" sz="40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2">
                  <a:lumMod val="65000"/>
                  <a:lumOff val="35000"/>
                  <a:alpha val="9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4800" dirty="0">
                <a:solidFill>
                  <a:schemeClr val="tx1"/>
                </a:solidFill>
                <a:latin typeface="方正稚艺简体" pitchFamily="65" charset="-122"/>
                <a:ea typeface="方正稚艺简体" pitchFamily="65" charset="-122"/>
              </a:rPr>
              <a:t> </a:t>
            </a:r>
            <a:r>
              <a:rPr lang="zh-CN" altLang="en-US" sz="4800" dirty="0" smtClean="0"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稚艺简体" pitchFamily="65" charset="-122"/>
                <a:ea typeface="方正稚艺简体" pitchFamily="65" charset="-122"/>
              </a:rPr>
              <a:t>成败</a:t>
            </a:r>
            <a:r>
              <a:rPr lang="zh-CN" altLang="en-US" sz="4800" dirty="0" smtClean="0"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！</a:t>
            </a:r>
            <a:endParaRPr lang="zh-CN" altLang="en-US" sz="4800" dirty="0">
              <a:solidFill>
                <a:srgbClr val="FF0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584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D:\书籍\FLEX\皮肤\PNG\200712201044147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44000" cy="87849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95736" y="3530625"/>
            <a:ext cx="568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四、课件的科学性</a:t>
            </a:r>
            <a:endParaRPr lang="zh-CN" altLang="en-US" sz="5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45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583136151"/>
              </p:ext>
            </p:extLst>
          </p:nvPr>
        </p:nvGraphicFramePr>
        <p:xfrm>
          <a:off x="323528" y="476672"/>
          <a:ext cx="8424936" cy="583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136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书籍\计算机设计大赛\国家赛\成品展示\pic\cvc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42465"/>
            <a:ext cx="5195590" cy="398689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燕尾形 4"/>
          <p:cNvSpPr/>
          <p:nvPr/>
        </p:nvSpPr>
        <p:spPr>
          <a:xfrm>
            <a:off x="5508104" y="476672"/>
            <a:ext cx="2604566" cy="1008112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00B0F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用网页做了个课件</a:t>
            </a:r>
            <a:endParaRPr lang="zh-CN" altLang="en-US" sz="2400" dirty="0">
              <a:solidFill>
                <a:srgbClr val="00B0F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803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3308407927"/>
              </p:ext>
            </p:extLst>
          </p:nvPr>
        </p:nvGraphicFramePr>
        <p:xfrm>
          <a:off x="0" y="0"/>
          <a:ext cx="8172400" cy="6309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5" name="Picture 2" descr="C:\Users\vance\Desktop\asdf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24944"/>
            <a:ext cx="3663431" cy="2520280"/>
          </a:xfrm>
          <a:prstGeom prst="roundRect">
            <a:avLst>
              <a:gd name="adj" fmla="val 4719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FCA3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34491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9107034"/>
              </p:ext>
            </p:extLst>
          </p:nvPr>
        </p:nvGraphicFramePr>
        <p:xfrm>
          <a:off x="467544" y="188640"/>
          <a:ext cx="7931224" cy="2040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2345458258"/>
              </p:ext>
            </p:extLst>
          </p:nvPr>
        </p:nvGraphicFramePr>
        <p:xfrm>
          <a:off x="7452320" y="764704"/>
          <a:ext cx="1547664" cy="93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七角星 11"/>
          <p:cNvSpPr/>
          <p:nvPr/>
        </p:nvSpPr>
        <p:spPr>
          <a:xfrm rot="1405450">
            <a:off x="5886307" y="2316059"/>
            <a:ext cx="2592288" cy="2592288"/>
          </a:xfrm>
          <a:prstGeom prst="star7">
            <a:avLst>
              <a:gd name="adj" fmla="val 38974"/>
              <a:gd name="hf" fmla="val 102572"/>
              <a:gd name="vf" fmla="val 10521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这是一个</a:t>
            </a:r>
            <a:r>
              <a:rPr lang="zh-CN" altLang="en-US" sz="3200" dirty="0" smtClean="0"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方正稚艺简体" pitchFamily="65" charset="-122"/>
                <a:ea typeface="方正稚艺简体" pitchFamily="65" charset="-122"/>
              </a:rPr>
              <a:t>探索</a:t>
            </a:r>
            <a:r>
              <a:rPr lang="zh-CN" altLang="en-US" sz="2400" dirty="0" smtClean="0"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j-lt"/>
                <a:ea typeface="微软雅黑" pitchFamily="34" charset="-122"/>
              </a:rPr>
              <a:t>！</a:t>
            </a:r>
            <a:endParaRPr lang="zh-CN" altLang="en-US" sz="2400" dirty="0">
              <a:solidFill>
                <a:srgbClr val="FF0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+mj-lt"/>
              <a:ea typeface="微软雅黑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03831" y="2968769"/>
            <a:ext cx="4178044" cy="1604041"/>
            <a:chOff x="1737327" y="2636912"/>
            <a:chExt cx="6795461" cy="2608923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Picture 2" descr="D:\书籍\计算机设计大赛\国家赛\成品展示\pic\asdfa (2)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2636912"/>
              <a:ext cx="6769100" cy="1346200"/>
            </a:xfrm>
            <a:prstGeom prst="roundRect">
              <a:avLst>
                <a:gd name="adj" fmla="val 8594"/>
              </a:avLst>
            </a:prstGeom>
            <a:solidFill>
              <a:srgbClr val="FFCC00"/>
            </a:solidFill>
            <a:ln w="38100">
              <a:solidFill>
                <a:srgbClr val="7030A0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5" name="Picture 4" descr="D:\书籍\计算机设计大赛\国家赛\成品展示\pic\asgd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7327" y="4113457"/>
              <a:ext cx="6766665" cy="113237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>
              <a:solidFill>
                <a:srgbClr val="8484F8"/>
              </a:solidFill>
            </a:ln>
            <a:effectLst/>
            <a:extLst/>
          </p:spPr>
        </p:pic>
      </p:grpSp>
      <p:grpSp>
        <p:nvGrpSpPr>
          <p:cNvPr id="16" name="组合 15"/>
          <p:cNvGrpSpPr/>
          <p:nvPr/>
        </p:nvGrpSpPr>
        <p:grpSpPr>
          <a:xfrm>
            <a:off x="692460" y="4776083"/>
            <a:ext cx="5406010" cy="1389545"/>
            <a:chOff x="2986167" y="5622072"/>
            <a:chExt cx="4914900" cy="1263312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7" name="Picture 5" descr="C:\Users\vance\Desktop\aag.jp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7917" y="5622072"/>
              <a:ext cx="4851400" cy="5969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>
              <a:solidFill>
                <a:srgbClr val="8484F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</p:pic>
        <p:pic>
          <p:nvPicPr>
            <p:cNvPr id="18" name="Picture 6" descr="C:\Users\vance\Desktop\asdg.jp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167" y="6339284"/>
              <a:ext cx="4914900" cy="5461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>
              <a:solidFill>
                <a:srgbClr val="8484F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</p:pic>
      </p:grpSp>
      <p:sp>
        <p:nvSpPr>
          <p:cNvPr id="19" name="椭圆形标注 18"/>
          <p:cNvSpPr/>
          <p:nvPr/>
        </p:nvSpPr>
        <p:spPr>
          <a:xfrm>
            <a:off x="395537" y="1823323"/>
            <a:ext cx="1800200" cy="720080"/>
          </a:xfrm>
          <a:prstGeom prst="wedgeEllipseCallout">
            <a:avLst>
              <a:gd name="adj1" fmla="val 19299"/>
              <a:gd name="adj2" fmla="val 9010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IE vs.</a:t>
            </a:r>
          </a:p>
          <a:p>
            <a:pPr algn="ctr"/>
            <a:r>
              <a:rPr lang="en-US" altLang="zh-CN" dirty="0" err="1" smtClean="0"/>
              <a:t>webkit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509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11" grpId="0">
        <p:bldAsOne/>
      </p:bldGraphic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11560" y="2780928"/>
            <a:ext cx="1547664" cy="906518"/>
            <a:chOff x="0" y="0"/>
            <a:chExt cx="1547664" cy="906518"/>
          </a:xfrm>
        </p:grpSpPr>
        <p:sp>
          <p:nvSpPr>
            <p:cNvPr id="5" name="圆角矩形 4"/>
            <p:cNvSpPr/>
            <p:nvPr/>
          </p:nvSpPr>
          <p:spPr>
            <a:xfrm>
              <a:off x="0" y="0"/>
              <a:ext cx="1547664" cy="90651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sp>
        <p:sp>
          <p:nvSpPr>
            <p:cNvPr id="6" name="圆角矩形 4"/>
            <p:cNvSpPr/>
            <p:nvPr/>
          </p:nvSpPr>
          <p:spPr>
            <a:xfrm>
              <a:off x="44253" y="44253"/>
              <a:ext cx="1459158" cy="8180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lvl="0" algn="ctr" defTabSz="12001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700" b="1" kern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2700">
                      <a:srgbClr val="00B050">
                        <a:alpha val="28000"/>
                      </a:srgbClr>
                    </a:glow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FLASH</a:t>
              </a:r>
              <a:endParaRPr lang="zh-CN" sz="2700" b="1" kern="1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">
                    <a:srgbClr val="00B050">
                      <a:alpha val="28000"/>
                    </a:srgb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016527991"/>
              </p:ext>
            </p:extLst>
          </p:nvPr>
        </p:nvGraphicFramePr>
        <p:xfrm>
          <a:off x="2267744" y="889230"/>
          <a:ext cx="6120680" cy="5132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823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屏幕自适应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373179422"/>
              </p:ext>
            </p:extLst>
          </p:nvPr>
        </p:nvGraphicFramePr>
        <p:xfrm>
          <a:off x="2483768" y="1700808"/>
          <a:ext cx="496855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167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D:\书籍\FLEX\皮肤\PNG\200712201044147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44000" cy="87849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95736" y="3530625"/>
            <a:ext cx="568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一、课件的灵活性</a:t>
            </a:r>
            <a:endParaRPr lang="zh-CN" altLang="en-US" sz="5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582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 descr="C:\Users\vance\Desktop\电脑照片处理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638" y="490538"/>
            <a:ext cx="3827462" cy="2971800"/>
          </a:xfrm>
          <a:prstGeom prst="rect">
            <a:avLst/>
          </a:prstGeom>
          <a:noFill/>
          <a:effectLst>
            <a:outerShdw blurRad="596900" dist="3810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C:\Users\vance\Desktop\2012070140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6138" y="587375"/>
            <a:ext cx="3732212" cy="2779713"/>
          </a:xfrm>
          <a:prstGeom prst="rect">
            <a:avLst/>
          </a:prstGeom>
          <a:noFill/>
          <a:effectLst>
            <a:outerShdw blurRad="596900" dist="381000" dir="2700000" sx="99000" sy="99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9" name="Picture 5" descr="C:\Users\vance\Desktop\2012070141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" y="3573463"/>
            <a:ext cx="3757612" cy="2714625"/>
          </a:xfrm>
          <a:prstGeom prst="rect">
            <a:avLst/>
          </a:prstGeom>
          <a:noFill/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C:\Users\vance\Desktop\2012070141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89475" y="3524250"/>
            <a:ext cx="3698875" cy="2784475"/>
          </a:xfrm>
          <a:prstGeom prst="rect">
            <a:avLst/>
          </a:prstGeom>
          <a:noFill/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110101492"/>
              </p:ext>
            </p:extLst>
          </p:nvPr>
        </p:nvGraphicFramePr>
        <p:xfrm>
          <a:off x="1619672" y="3140968"/>
          <a:ext cx="2880320" cy="338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2365851359"/>
              </p:ext>
            </p:extLst>
          </p:nvPr>
        </p:nvGraphicFramePr>
        <p:xfrm>
          <a:off x="1619672" y="6118811"/>
          <a:ext cx="2880320" cy="338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27242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vance\Desktop\2012070341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113" y="620688"/>
            <a:ext cx="3543300" cy="2792412"/>
          </a:xfrm>
          <a:prstGeom prst="rect">
            <a:avLst/>
          </a:prstGeom>
          <a:noFill/>
          <a:effectLst>
            <a:outerShdw blurRad="596900" dist="3810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 descr="C:\Users\vance\Desktop\2012070341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32040" y="620688"/>
            <a:ext cx="3454400" cy="2792412"/>
          </a:xfrm>
          <a:prstGeom prst="rect">
            <a:avLst/>
          </a:prstGeom>
          <a:noFill/>
          <a:effectLst>
            <a:outerShdw blurRad="596900" dist="457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704512962"/>
              </p:ext>
            </p:extLst>
          </p:nvPr>
        </p:nvGraphicFramePr>
        <p:xfrm>
          <a:off x="1763688" y="3243823"/>
          <a:ext cx="2880320" cy="338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171" name="Picture 3" descr="C:\Users\vance\Desktop\新建文件夹\ad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642" y="3711475"/>
            <a:ext cx="3295774" cy="2471831"/>
          </a:xfrm>
          <a:prstGeom prst="roundRect">
            <a:avLst>
              <a:gd name="adj" fmla="val 4972"/>
            </a:avLst>
          </a:prstGeom>
          <a:solidFill>
            <a:srgbClr val="FFFFFF">
              <a:shade val="85000"/>
            </a:srgbClr>
          </a:solidFill>
          <a:ln w="76200">
            <a:solidFill>
              <a:schemeClr val="bg1"/>
            </a:solidFill>
          </a:ln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7172" name="Picture 4" descr="C:\Users\vance\Desktop\新建文件夹\20120722857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35" y="3699421"/>
            <a:ext cx="3383855" cy="2537891"/>
          </a:xfrm>
          <a:prstGeom prst="roundRect">
            <a:avLst>
              <a:gd name="adj" fmla="val 2540"/>
            </a:avLst>
          </a:prstGeom>
          <a:solidFill>
            <a:srgbClr val="FFFFFF">
              <a:shade val="85000"/>
            </a:srgbClr>
          </a:solidFill>
          <a:ln w="76200">
            <a:solidFill>
              <a:schemeClr val="bg1"/>
            </a:solidFill>
          </a:ln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  <a:extLst/>
        </p:spPr>
      </p:pic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3914428806"/>
              </p:ext>
            </p:extLst>
          </p:nvPr>
        </p:nvGraphicFramePr>
        <p:xfrm>
          <a:off x="1691680" y="6068035"/>
          <a:ext cx="2880320" cy="338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38847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书籍\计算机设计大赛\国家赛\成品展示\pic\a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394" y="440634"/>
            <a:ext cx="5208860" cy="1871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8484F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对角圆角矩形 1"/>
          <p:cNvSpPr/>
          <p:nvPr/>
        </p:nvSpPr>
        <p:spPr>
          <a:xfrm>
            <a:off x="208923" y="263165"/>
            <a:ext cx="2063948" cy="857969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帧的结构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284878569"/>
              </p:ext>
            </p:extLst>
          </p:nvPr>
        </p:nvGraphicFramePr>
        <p:xfrm>
          <a:off x="3025757" y="3284984"/>
          <a:ext cx="4776192" cy="2680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对角圆角矩形 8"/>
          <p:cNvSpPr/>
          <p:nvPr/>
        </p:nvSpPr>
        <p:spPr>
          <a:xfrm>
            <a:off x="186475" y="3140968"/>
            <a:ext cx="2063948" cy="857969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每帧的结构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椭圆形标注 4"/>
          <p:cNvSpPr/>
          <p:nvPr/>
        </p:nvSpPr>
        <p:spPr>
          <a:xfrm>
            <a:off x="6948264" y="5373216"/>
            <a:ext cx="1656184" cy="936104"/>
          </a:xfrm>
          <a:prstGeom prst="wedgeEllipseCallout">
            <a:avLst>
              <a:gd name="adj1" fmla="val -41637"/>
              <a:gd name="adj2" fmla="val -76236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用于课件居中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椭圆形标注 10"/>
          <p:cNvSpPr/>
          <p:nvPr/>
        </p:nvSpPr>
        <p:spPr>
          <a:xfrm>
            <a:off x="949210" y="5733256"/>
            <a:ext cx="1656184" cy="936104"/>
          </a:xfrm>
          <a:prstGeom prst="wedgeEllipseCallout">
            <a:avLst>
              <a:gd name="adj1" fmla="val 71986"/>
              <a:gd name="adj2" fmla="val -7057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课件子页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774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9" grpId="0" animBg="1"/>
      <p:bldP spid="5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D:\书籍\FLEX\皮肤\PNG\200712201044147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44000" cy="87849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27684" y="3589180"/>
            <a:ext cx="568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五</a:t>
            </a:r>
            <a:r>
              <a:rPr lang="zh-CN" altLang="en-US" sz="5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、总结</a:t>
            </a:r>
            <a:endParaRPr lang="zh-CN" altLang="en-US" sz="5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43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2400" dirty="0" smtClean="0"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再</a:t>
            </a:r>
            <a:r>
              <a:rPr lang="zh-CN" alt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0" dist="3810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精美</a:t>
            </a:r>
            <a:r>
              <a:rPr lang="zh-CN" altLang="en-US" sz="2400" dirty="0" smtClean="0"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的课件</a:t>
            </a:r>
            <a:endParaRPr lang="en-US" altLang="zh-CN" sz="2400" dirty="0" smtClean="0"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0" indent="0" algn="ctr">
              <a:buNone/>
            </a:pPr>
            <a:r>
              <a:rPr lang="zh-CN" altLang="en-US" dirty="0" smtClean="0"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也不可能传达</a:t>
            </a:r>
            <a:r>
              <a:rPr lang="zh-CN" altLang="en-US" dirty="0" smtClean="0">
                <a:solidFill>
                  <a:srgbClr val="FF66FF"/>
                </a:solidFill>
                <a:effectLst>
                  <a:outerShdw blurRad="381000" dist="3810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完</a:t>
            </a:r>
            <a:endParaRPr lang="en-US" altLang="zh-CN" dirty="0" smtClean="0">
              <a:solidFill>
                <a:srgbClr val="FF66FF"/>
              </a:solidFill>
              <a:effectLst>
                <a:outerShdw blurRad="381000" dist="3810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0" indent="0" algn="ctr">
              <a:buNone/>
            </a:pPr>
            <a:r>
              <a:rPr lang="zh-CN" altLang="en-US" sz="2400" dirty="0" smtClean="0"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课本的知识</a:t>
            </a:r>
            <a:endParaRPr lang="en-US" altLang="zh-CN" sz="2400" dirty="0" smtClean="0"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0" indent="0" algn="ctr">
              <a:buNone/>
            </a:pPr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其</a:t>
            </a:r>
            <a:r>
              <a:rPr lang="zh-CN" altLang="en-US" sz="2800" dirty="0" smtClean="0">
                <a:solidFill>
                  <a:srgbClr val="FF0000"/>
                </a:solidFill>
                <a:effectLst>
                  <a:outerShdw blurRad="381000" dist="3810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意义</a:t>
            </a:r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在于</a:t>
            </a:r>
            <a:endParaRPr lang="en-US" altLang="zh-CN" sz="2800" dirty="0" smtClean="0"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3600" dirty="0" smtClean="0"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展示知识之</a:t>
            </a:r>
            <a:r>
              <a:rPr lang="zh-CN" altLang="en-US" sz="3600" dirty="0" smtClean="0">
                <a:solidFill>
                  <a:srgbClr val="FFD757"/>
                </a:solidFill>
                <a:effectLst>
                  <a:outerShdw blurRad="381000" dist="3810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美</a:t>
            </a:r>
            <a:endParaRPr lang="en-US" altLang="zh-CN" sz="3600" dirty="0" smtClean="0">
              <a:solidFill>
                <a:srgbClr val="FFD757"/>
              </a:solidFill>
              <a:effectLst>
                <a:outerShdw blurRad="381000" dist="3810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调动学生的的</a:t>
            </a:r>
            <a:r>
              <a:rPr lang="zh-CN" altLang="en-US" sz="2800" dirty="0" smtClean="0">
                <a:solidFill>
                  <a:srgbClr val="99FF33"/>
                </a:solidFill>
                <a:effectLst>
                  <a:outerShdw blurRad="381000" dist="3810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兴趣</a:t>
            </a:r>
            <a:endParaRPr lang="en-US" altLang="zh-CN" sz="2800" dirty="0" smtClean="0">
              <a:solidFill>
                <a:srgbClr val="99FF33"/>
              </a:solidFill>
              <a:effectLst>
                <a:outerShdw blurRad="381000" dist="3810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让学生更</a:t>
            </a:r>
            <a:r>
              <a:rPr lang="zh-CN" altLang="en-US" sz="2800" dirty="0" smtClean="0">
                <a:solidFill>
                  <a:srgbClr val="FF66FF"/>
                </a:solidFill>
                <a:effectLst>
                  <a:outerShdw blurRad="381000" dist="3810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直观</a:t>
            </a:r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地看到</a:t>
            </a:r>
            <a:endParaRPr lang="en-US" altLang="zh-CN" sz="2800" dirty="0" smtClean="0"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0" indent="0" algn="ctr">
              <a:buNone/>
            </a:pPr>
            <a:r>
              <a:rPr lang="en-US" altLang="zh-CN" sz="2800" dirty="0"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推导背后的东西</a:t>
            </a:r>
            <a:endParaRPr lang="en-US" altLang="zh-CN" sz="2800" dirty="0" smtClean="0"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0" indent="0" algn="ctr">
              <a:buNone/>
            </a:pPr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引导他们</a:t>
            </a:r>
            <a:r>
              <a:rPr lang="zh-CN" altLang="en-US" sz="4000" dirty="0" smtClean="0">
                <a:solidFill>
                  <a:srgbClr val="8484F8"/>
                </a:solidFill>
                <a:effectLst>
                  <a:outerShdw blurRad="381000" dist="3810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看书</a:t>
            </a:r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，帮助他们</a:t>
            </a:r>
            <a:r>
              <a:rPr lang="zh-CN" altLang="en-US" sz="4000" dirty="0" smtClean="0">
                <a:solidFill>
                  <a:srgbClr val="FF0000"/>
                </a:solidFill>
                <a:effectLst>
                  <a:outerShdw blurRad="381000" dist="3810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看书</a:t>
            </a:r>
            <a:endParaRPr lang="en-US" altLang="zh-CN" sz="4000" dirty="0" smtClean="0">
              <a:solidFill>
                <a:srgbClr val="FF0000"/>
              </a:solidFill>
              <a:effectLst>
                <a:outerShdw blurRad="381000" dist="3810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0" indent="0" algn="ctr">
              <a:buNone/>
            </a:pPr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最终</a:t>
            </a:r>
            <a:r>
              <a:rPr lang="zh-CN" altLang="en-US" sz="2800" dirty="0" smtClean="0">
                <a:solidFill>
                  <a:srgbClr val="FFCC00"/>
                </a:solidFill>
                <a:effectLst>
                  <a:outerShdw blurRad="381000" dist="3810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水到渠成</a:t>
            </a:r>
            <a:endParaRPr lang="zh-CN" altLang="en-US" sz="2800" dirty="0">
              <a:solidFill>
                <a:srgbClr val="FFCC00"/>
              </a:solidFill>
              <a:effectLst>
                <a:outerShdw blurRad="381000" dist="3810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04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7" name="Picture 15" descr="C:\Users\vance\Desktop\未标题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9" y="381619"/>
            <a:ext cx="4701831" cy="1896177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TextBox 1"/>
          <p:cNvSpPr txBox="1">
            <a:spLocks noChangeArrowheads="1"/>
          </p:cNvSpPr>
          <p:nvPr/>
        </p:nvSpPr>
        <p:spPr bwMode="auto">
          <a:xfrm>
            <a:off x="4756306" y="2191176"/>
            <a:ext cx="4136869" cy="1107996"/>
          </a:xfrm>
          <a:prstGeom prst="rect">
            <a:avLst/>
          </a:prstGeom>
          <a:noFill/>
          <a:ln>
            <a:noFill/>
          </a:ln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6600" dirty="0" smtClean="0">
                <a:solidFill>
                  <a:schemeClr val="bg1"/>
                </a:solidFill>
              </a:rPr>
              <a:t>Than you!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11188" y="1988840"/>
            <a:ext cx="8281987" cy="0"/>
          </a:xfrm>
          <a:prstGeom prst="line">
            <a:avLst/>
          </a:prstGeom>
          <a:ln>
            <a:solidFill>
              <a:srgbClr val="7030A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644008" y="1052513"/>
            <a:ext cx="0" cy="5184775"/>
          </a:xfrm>
          <a:prstGeom prst="line">
            <a:avLst/>
          </a:prstGeom>
          <a:ln w="19050" cap="rnd" cmpd="dbl">
            <a:solidFill>
              <a:srgbClr val="FFC000"/>
            </a:solidFill>
            <a:prstDash val="sysDot"/>
            <a:head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40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vance\Desktop\高斯消去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476250"/>
            <a:ext cx="6348413" cy="5765800"/>
          </a:xfrm>
          <a:prstGeom prst="rect">
            <a:avLst/>
          </a:prstGeom>
          <a:noFill/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6948264" y="1239838"/>
            <a:ext cx="2016224" cy="375193"/>
            <a:chOff x="8069895" y="2523354"/>
            <a:chExt cx="1667198" cy="375193"/>
          </a:xfrm>
        </p:grpSpPr>
        <p:sp>
          <p:nvSpPr>
            <p:cNvPr id="10" name="圆角矩形标注 9"/>
            <p:cNvSpPr/>
            <p:nvPr/>
          </p:nvSpPr>
          <p:spPr>
            <a:xfrm>
              <a:off x="8069895" y="2523354"/>
              <a:ext cx="1667198" cy="369332"/>
            </a:xfrm>
            <a:prstGeom prst="wedgeRoundRectCallout">
              <a:avLst>
                <a:gd name="adj1" fmla="val -63756"/>
                <a:gd name="adj2" fmla="val 213201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69895" y="2529215"/>
              <a:ext cx="1667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眼花瞭乱的课本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4098" name="Picture 2" descr="D:\书籍\FLEX\皮肤\PNG\20089241520436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50" y="3073400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1367299">
            <a:off x="3857079" y="3340541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方正稚艺简体" pitchFamily="65" charset="-122"/>
                <a:ea typeface="方正稚艺简体" pitchFamily="65" charset="-122"/>
              </a:rPr>
              <a:t>意志力</a:t>
            </a:r>
            <a:endParaRPr lang="zh-CN" altLang="en-US" sz="3600" dirty="0">
              <a:solidFill>
                <a:schemeClr val="bg1"/>
              </a:solidFill>
              <a:latin typeface="方正稚艺简体" pitchFamily="65" charset="-122"/>
              <a:ea typeface="方正稚艺简体" pitchFamily="65" charset="-122"/>
            </a:endParaRPr>
          </a:p>
        </p:txBody>
      </p:sp>
      <p:pic>
        <p:nvPicPr>
          <p:cNvPr id="6146" name="Picture 2" descr="D:\书籍\计算机设计大赛\国家赛\成品展示\pic\1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91842">
            <a:off x="1392144" y="1112911"/>
            <a:ext cx="4492476" cy="44924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vance\Desktop\高斯消去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2" y="376766"/>
            <a:ext cx="5811837" cy="4392612"/>
          </a:xfrm>
          <a:prstGeom prst="rect">
            <a:avLst/>
          </a:prstGeom>
          <a:noFill/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vance\Desktop\高斯消去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39952" y="2924944"/>
            <a:ext cx="4608512" cy="3494088"/>
          </a:xfrm>
          <a:prstGeom prst="rect">
            <a:avLst/>
          </a:prstGeom>
          <a:noFill/>
          <a:effectLst>
            <a:outerShdw blurRad="381000" dist="393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6644509" y="1054278"/>
            <a:ext cx="1512168" cy="720080"/>
            <a:chOff x="5909655" y="589330"/>
            <a:chExt cx="1224136" cy="720080"/>
          </a:xfrm>
        </p:grpSpPr>
        <p:sp>
          <p:nvSpPr>
            <p:cNvPr id="6" name="椭圆形标注 5"/>
            <p:cNvSpPr/>
            <p:nvPr/>
          </p:nvSpPr>
          <p:spPr>
            <a:xfrm>
              <a:off x="5909655" y="589330"/>
              <a:ext cx="1224136" cy="720080"/>
            </a:xfrm>
            <a:prstGeom prst="wedgeEllipseCallout">
              <a:avLst>
                <a:gd name="adj1" fmla="val -51145"/>
                <a:gd name="adj2" fmla="val 625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42657" y="764704"/>
              <a:ext cx="1049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抽象的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PPT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074" name="Picture 2" descr="D:\书籍\FLEX\皮肤\PNG\200711211361545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 descr="C:\Users\vance\Desktop\高斯消去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677695"/>
            <a:ext cx="5257279" cy="5611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 flipH="1">
            <a:off x="179512" y="692150"/>
            <a:ext cx="2417177" cy="1084095"/>
            <a:chOff x="1317300" y="367789"/>
            <a:chExt cx="1224136" cy="720080"/>
          </a:xfrm>
        </p:grpSpPr>
        <p:sp>
          <p:nvSpPr>
            <p:cNvPr id="4" name="椭圆形标注 3"/>
            <p:cNvSpPr/>
            <p:nvPr/>
          </p:nvSpPr>
          <p:spPr>
            <a:xfrm>
              <a:off x="1317300" y="367789"/>
              <a:ext cx="1224136" cy="720080"/>
            </a:xfrm>
            <a:prstGeom prst="wedgeEllipseCallout">
              <a:avLst>
                <a:gd name="adj1" fmla="val -51145"/>
                <a:gd name="adj2" fmla="val 625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04557" y="509654"/>
              <a:ext cx="1049623" cy="429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有结果没过程的</a:t>
              </a:r>
              <a:r>
                <a:rPr lang="en-US" altLang="zh-CN" dirty="0" err="1" smtClean="0">
                  <a:latin typeface="微软雅黑" pitchFamily="34" charset="-122"/>
                  <a:ea typeface="微软雅黑" pitchFamily="34" charset="-122"/>
                </a:rPr>
                <a:t>CUI程序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5122" name="Picture 2" descr="D:\书籍\FLEX\皮肤\PNG\浪漫\200712201627202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1975396"/>
            <a:ext cx="4117901" cy="41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书籍\计算机设计大赛\国家赛\成品展示\pic\ccc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619" y="2005484"/>
            <a:ext cx="4152900" cy="1238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bg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293649629"/>
              </p:ext>
            </p:extLst>
          </p:nvPr>
        </p:nvGraphicFramePr>
        <p:xfrm>
          <a:off x="827584" y="692696"/>
          <a:ext cx="7368480" cy="546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386" name="Picture 2" descr="D:\书籍\FLEX\皮肤\PNG\浪漫\2007122016272082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-603448"/>
            <a:ext cx="3057674" cy="305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63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B431E50-A2A4-40DC-8B98-F007445B0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9B431E50-A2A4-40DC-8B98-F007445B0C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99AAC4-2A17-4176-A846-CFDA97587F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4499AAC4-2A17-4176-A846-CFDA97587F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1AA5C6D-4E54-4311-962C-AAFFCDC330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81AA5C6D-4E54-4311-962C-AAFFCDC330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54A505D-D799-47EB-97F1-5DD49AE65B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154A505D-D799-47EB-97F1-5DD49AE65B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3568" y="1027211"/>
            <a:ext cx="5544616" cy="2917837"/>
            <a:chOff x="3131840" y="2687668"/>
            <a:chExt cx="5544616" cy="2917837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Picture 5" descr="C:\Users\vance\Desktop\未标题-5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2687668"/>
              <a:ext cx="5544616" cy="2917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7" descr="C:\Users\vance\Desktop\111.gif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0023" y="3113123"/>
              <a:ext cx="504825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D:\书籍\计算机设计大赛\国家赛\成品展示\pic\ccc (2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075169"/>
            <a:ext cx="5180967" cy="2941905"/>
          </a:xfrm>
          <a:prstGeom prst="roundRect">
            <a:avLst>
              <a:gd name="adj" fmla="val 4089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0070C0"/>
            </a:solidFill>
          </a:ln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2053" name="Picture 5" descr="D:\书籍\FLEX\皮肤\PNG\20071121136151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5766">
            <a:off x="6437929" y="555757"/>
            <a:ext cx="1579769" cy="15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6620273" y="2109438"/>
            <a:ext cx="2016224" cy="753381"/>
            <a:chOff x="8069895" y="2523354"/>
            <a:chExt cx="1667198" cy="369332"/>
          </a:xfrm>
        </p:grpSpPr>
        <p:sp>
          <p:nvSpPr>
            <p:cNvPr id="11" name="圆角矩形标注 10"/>
            <p:cNvSpPr/>
            <p:nvPr/>
          </p:nvSpPr>
          <p:spPr>
            <a:xfrm>
              <a:off x="8069895" y="2523354"/>
              <a:ext cx="1667198" cy="369332"/>
            </a:xfrm>
            <a:prstGeom prst="wedgeRoundRectCallout">
              <a:avLst>
                <a:gd name="adj1" fmla="val -72958"/>
                <a:gd name="adj2" fmla="val -12852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69895" y="2529215"/>
              <a:ext cx="1667198" cy="362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有一种神奇叫做</a:t>
              </a:r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400" dirty="0" smtClean="0">
                  <a:solidFill>
                    <a:srgbClr val="FF0000"/>
                  </a:solidFill>
                  <a:latin typeface="方正稚艺简体" pitchFamily="65" charset="-122"/>
                  <a:ea typeface="方正稚艺简体" pitchFamily="65" charset="-122"/>
                </a:rPr>
                <a:t>直观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！</a:t>
              </a:r>
              <a:endPara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51520" y="5013176"/>
            <a:ext cx="2016224" cy="753381"/>
            <a:chOff x="8069895" y="2523354"/>
            <a:chExt cx="1667198" cy="369332"/>
          </a:xfrm>
        </p:grpSpPr>
        <p:sp>
          <p:nvSpPr>
            <p:cNvPr id="14" name="圆角矩形标注 13"/>
            <p:cNvSpPr/>
            <p:nvPr/>
          </p:nvSpPr>
          <p:spPr>
            <a:xfrm>
              <a:off x="8069895" y="2523354"/>
              <a:ext cx="1667198" cy="369332"/>
            </a:xfrm>
            <a:prstGeom prst="wedgeRoundRectCallout">
              <a:avLst>
                <a:gd name="adj1" fmla="val 82159"/>
                <a:gd name="adj2" fmla="val -11663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69895" y="2529215"/>
              <a:ext cx="1667198" cy="362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有一种力量叫做</a:t>
              </a:r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400" dirty="0" smtClean="0">
                  <a:solidFill>
                    <a:srgbClr val="FF0000"/>
                  </a:solidFill>
                  <a:latin typeface="方正稚艺简体" pitchFamily="65" charset="-122"/>
                  <a:ea typeface="方正稚艺简体" pitchFamily="65" charset="-122"/>
                </a:rPr>
                <a:t>自定义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！</a:t>
              </a:r>
              <a:endPara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:\书籍\FLEX\皮肤\PNG\浪漫\200712201627205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785" y="4002410"/>
            <a:ext cx="3094328" cy="309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:\书籍\计算机设计大赛\国家赛\成品展示\pic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96" y="652705"/>
            <a:ext cx="2554288" cy="3373438"/>
          </a:xfrm>
          <a:prstGeom prst="roundRect">
            <a:avLst>
              <a:gd name="adj" fmla="val 5481"/>
            </a:avLst>
          </a:prstGeom>
          <a:solidFill>
            <a:srgbClr val="FFFFFF">
              <a:shade val="85000"/>
            </a:srgbClr>
          </a:solidFill>
          <a:ln>
            <a:solidFill>
              <a:srgbClr val="8484F8"/>
            </a:solidFill>
          </a:ln>
          <a:effectLst>
            <a:outerShdw blurRad="381000" dist="3810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5123" name="Picture 3" descr="D:\书籍\计算机设计大赛\国家赛\成品展示\pic\cafd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421" y="2673760"/>
            <a:ext cx="4752528" cy="1725157"/>
          </a:xfrm>
          <a:prstGeom prst="roundRect">
            <a:avLst>
              <a:gd name="adj" fmla="val 5228"/>
            </a:avLst>
          </a:prstGeom>
          <a:solidFill>
            <a:srgbClr val="FFFFFF">
              <a:shade val="85000"/>
            </a:srgbClr>
          </a:solidFill>
          <a:ln w="57150" cap="rnd" cmpd="dbl">
            <a:solidFill>
              <a:srgbClr val="FFC000"/>
            </a:solidFill>
            <a:prstDash val="solid"/>
            <a:round/>
          </a:ln>
          <a:effectLst>
            <a:glow rad="101600">
              <a:srgbClr val="FFC000">
                <a:alpha val="60000"/>
              </a:srgbClr>
            </a:glow>
            <a:outerShdw blurRad="381000" dist="3810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5125" name="Picture 5" descr="D:\书籍\计算机设计大赛\国家赛\成品展示\pic\ad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772771"/>
            <a:ext cx="2910869" cy="2088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381000" dist="635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grpSp>
        <p:nvGrpSpPr>
          <p:cNvPr id="8" name="组合 7"/>
          <p:cNvGrpSpPr/>
          <p:nvPr/>
        </p:nvGrpSpPr>
        <p:grpSpPr>
          <a:xfrm>
            <a:off x="3851920" y="396044"/>
            <a:ext cx="2016224" cy="753381"/>
            <a:chOff x="8069895" y="2523354"/>
            <a:chExt cx="1667198" cy="369332"/>
          </a:xfrm>
        </p:grpSpPr>
        <p:sp>
          <p:nvSpPr>
            <p:cNvPr id="9" name="圆角矩形标注 8"/>
            <p:cNvSpPr/>
            <p:nvPr/>
          </p:nvSpPr>
          <p:spPr>
            <a:xfrm>
              <a:off x="8069895" y="2523354"/>
              <a:ext cx="1667198" cy="369332"/>
            </a:xfrm>
            <a:prstGeom prst="wedgeRoundRectCallout">
              <a:avLst>
                <a:gd name="adj1" fmla="val -72958"/>
                <a:gd name="adj2" fmla="val -12852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69895" y="2529215"/>
              <a:ext cx="1667198" cy="362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有一种功能叫做</a:t>
              </a:r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400" dirty="0" smtClean="0">
                  <a:solidFill>
                    <a:srgbClr val="FF0000"/>
                  </a:solidFill>
                  <a:latin typeface="方正稚艺简体" pitchFamily="65" charset="-122"/>
                  <a:ea typeface="方正稚艺简体" pitchFamily="65" charset="-122"/>
                </a:rPr>
                <a:t>调参数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！</a:t>
              </a:r>
              <a:endPara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83568" y="4816887"/>
            <a:ext cx="2016224" cy="753381"/>
            <a:chOff x="8069895" y="2523354"/>
            <a:chExt cx="1667198" cy="369332"/>
          </a:xfrm>
        </p:grpSpPr>
        <p:sp>
          <p:nvSpPr>
            <p:cNvPr id="12" name="圆角矩形标注 11"/>
            <p:cNvSpPr/>
            <p:nvPr/>
          </p:nvSpPr>
          <p:spPr>
            <a:xfrm>
              <a:off x="8069895" y="2523354"/>
              <a:ext cx="1667198" cy="369332"/>
            </a:xfrm>
            <a:prstGeom prst="wedgeRoundRectCallout">
              <a:avLst>
                <a:gd name="adj1" fmla="val 67699"/>
                <a:gd name="adj2" fmla="val -84972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69895" y="2529215"/>
              <a:ext cx="1667198" cy="362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有一种信息叫做</a:t>
              </a:r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400" dirty="0" smtClean="0">
                  <a:solidFill>
                    <a:srgbClr val="FF0000"/>
                  </a:solidFill>
                  <a:latin typeface="方正稚艺简体" pitchFamily="65" charset="-122"/>
                  <a:ea typeface="方正稚艺简体" pitchFamily="65" charset="-122"/>
                </a:rPr>
                <a:t>表格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！</a:t>
              </a:r>
              <a:endPara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843808" y="5861003"/>
            <a:ext cx="2016224" cy="753381"/>
            <a:chOff x="8069895" y="2523354"/>
            <a:chExt cx="1667198" cy="369332"/>
          </a:xfrm>
        </p:grpSpPr>
        <p:sp>
          <p:nvSpPr>
            <p:cNvPr id="15" name="圆角矩形标注 14"/>
            <p:cNvSpPr/>
            <p:nvPr/>
          </p:nvSpPr>
          <p:spPr>
            <a:xfrm>
              <a:off x="8069895" y="2523354"/>
              <a:ext cx="1667198" cy="369332"/>
            </a:xfrm>
            <a:prstGeom prst="wedgeRoundRectCallout">
              <a:avLst>
                <a:gd name="adj1" fmla="val 67699"/>
                <a:gd name="adj2" fmla="val -84972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69895" y="2529215"/>
              <a:ext cx="1667198" cy="362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有一种学习叫做</a:t>
              </a:r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400" dirty="0" smtClean="0">
                  <a:solidFill>
                    <a:srgbClr val="FF0000"/>
                  </a:solidFill>
                  <a:latin typeface="方正稚艺简体" pitchFamily="65" charset="-122"/>
                  <a:ea typeface="方正稚艺简体" pitchFamily="65" charset="-122"/>
                </a:rPr>
                <a:t>对比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！</a:t>
              </a:r>
              <a:endPara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547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主题1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3644</TotalTime>
  <Pages>0</Pages>
  <Words>441</Words>
  <Characters>0</Characters>
  <Application>Microsoft Office PowerPoint</Application>
  <DocSecurity>0</DocSecurity>
  <PresentationFormat>全屏显示(4:3)</PresentationFormat>
  <Lines>0</Lines>
  <Paragraphs>141</Paragraphs>
  <Slides>35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6" baseType="lpstr"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屏幕自适应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vance</dc:creator>
  <cp:lastModifiedBy>vance</cp:lastModifiedBy>
  <cp:revision>122</cp:revision>
  <dcterms:created xsi:type="dcterms:W3CDTF">2012-07-01T05:49:28Z</dcterms:created>
  <dcterms:modified xsi:type="dcterms:W3CDTF">2012-07-27T09:43:54Z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2052-8.1.0.3238</vt:lpwstr>
  </property>
</Properties>
</file>